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84DCD-6606-46F4-AFB8-0D34361CCE6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00B644-54BB-4228-9547-CC339546E3E0}">
      <dgm:prSet phldrT="[Text]"/>
      <dgm:spPr/>
      <dgm:t>
        <a:bodyPr/>
        <a:lstStyle/>
        <a:p>
          <a:r>
            <a:rPr lang="en-US" dirty="0" err="1" smtClean="0"/>
            <a:t>Penyusunan</a:t>
          </a:r>
          <a:r>
            <a:rPr lang="en-US" dirty="0" smtClean="0"/>
            <a:t> Program </a:t>
          </a:r>
          <a:r>
            <a:rPr lang="en-US" dirty="0" err="1" smtClean="0"/>
            <a:t>Kerja</a:t>
          </a:r>
          <a:r>
            <a:rPr lang="en-US" dirty="0" smtClean="0"/>
            <a:t> (11 </a:t>
          </a:r>
          <a:r>
            <a:rPr lang="en-US" dirty="0" err="1" smtClean="0"/>
            <a:t>Agustus</a:t>
          </a:r>
          <a:r>
            <a:rPr lang="en-US" dirty="0" smtClean="0"/>
            <a:t> 2022)</a:t>
          </a:r>
          <a:endParaRPr lang="en-US" dirty="0"/>
        </a:p>
      </dgm:t>
    </dgm:pt>
    <dgm:pt modelId="{28723835-0776-4DCE-961D-4CA572774A30}" type="parTrans" cxnId="{ED95C66E-3019-497F-AC19-E1B9B10B380A}">
      <dgm:prSet/>
      <dgm:spPr/>
      <dgm:t>
        <a:bodyPr/>
        <a:lstStyle/>
        <a:p>
          <a:endParaRPr lang="en-US"/>
        </a:p>
      </dgm:t>
    </dgm:pt>
    <dgm:pt modelId="{2E97CFE7-AF07-42F1-BA58-6F91D619C9EC}" type="sibTrans" cxnId="{ED95C66E-3019-497F-AC19-E1B9B10B380A}">
      <dgm:prSet/>
      <dgm:spPr/>
      <dgm:t>
        <a:bodyPr/>
        <a:lstStyle/>
        <a:p>
          <a:endParaRPr lang="en-US"/>
        </a:p>
      </dgm:t>
    </dgm:pt>
    <dgm:pt modelId="{8BDD1FDD-2CFD-4233-98C8-D013A5346743}">
      <dgm:prSet phldrT="[Text]"/>
      <dgm:spPr/>
      <dgm:t>
        <a:bodyPr/>
        <a:lstStyle/>
        <a:p>
          <a:r>
            <a:rPr lang="en-US" dirty="0" err="1" smtClean="0"/>
            <a:t>Pembekalan</a:t>
          </a:r>
          <a:r>
            <a:rPr lang="en-US" dirty="0" smtClean="0"/>
            <a:t> </a:t>
          </a:r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dirty="0" err="1" smtClean="0"/>
            <a:t>Pamong</a:t>
          </a:r>
          <a:r>
            <a:rPr lang="en-US" dirty="0" smtClean="0"/>
            <a:t> (22 September 2022)</a:t>
          </a:r>
          <a:endParaRPr lang="en-US" dirty="0"/>
        </a:p>
      </dgm:t>
    </dgm:pt>
    <dgm:pt modelId="{4F0E45E7-9169-47EB-A083-914CC076A0DC}" type="parTrans" cxnId="{5B8ACD3A-0FDC-4DBC-8F3A-9DAE7B299461}">
      <dgm:prSet/>
      <dgm:spPr/>
      <dgm:t>
        <a:bodyPr/>
        <a:lstStyle/>
        <a:p>
          <a:endParaRPr lang="en-US"/>
        </a:p>
      </dgm:t>
    </dgm:pt>
    <dgm:pt modelId="{7FA82A9E-831E-46D6-A38D-45A891A3BEB3}" type="sibTrans" cxnId="{5B8ACD3A-0FDC-4DBC-8F3A-9DAE7B299461}">
      <dgm:prSet/>
      <dgm:spPr/>
      <dgm:t>
        <a:bodyPr/>
        <a:lstStyle/>
        <a:p>
          <a:endParaRPr lang="en-US"/>
        </a:p>
      </dgm:t>
    </dgm:pt>
    <dgm:pt modelId="{163126EB-683E-4A2C-A9BE-81668E60CB8D}">
      <dgm:prSet/>
      <dgm:spPr/>
      <dgm:t>
        <a:bodyPr/>
        <a:lstStyle/>
        <a:p>
          <a:r>
            <a:rPr lang="en-US" dirty="0" err="1" smtClean="0"/>
            <a:t>Penyusunan</a:t>
          </a:r>
          <a:r>
            <a:rPr lang="en-US" dirty="0" smtClean="0"/>
            <a:t> </a:t>
          </a:r>
          <a:r>
            <a:rPr lang="en-US" dirty="0" err="1" smtClean="0"/>
            <a:t>Rancangan</a:t>
          </a:r>
          <a:r>
            <a:rPr lang="en-US" dirty="0" smtClean="0"/>
            <a:t> </a:t>
          </a:r>
          <a:r>
            <a:rPr lang="en-US" dirty="0" err="1" smtClean="0"/>
            <a:t>Tatib</a:t>
          </a:r>
          <a:r>
            <a:rPr lang="en-US" dirty="0" smtClean="0"/>
            <a:t> (18 </a:t>
          </a:r>
          <a:r>
            <a:rPr lang="en-US" dirty="0" err="1" smtClean="0"/>
            <a:t>Agustus</a:t>
          </a:r>
          <a:r>
            <a:rPr lang="en-US" dirty="0" smtClean="0"/>
            <a:t> 2022)</a:t>
          </a:r>
          <a:endParaRPr lang="en-US" dirty="0"/>
        </a:p>
      </dgm:t>
    </dgm:pt>
    <dgm:pt modelId="{1B4237F8-6015-446A-B49B-D80842CC0BD3}" type="parTrans" cxnId="{F77855AB-C97A-4E90-9FC1-DBF679BFB146}">
      <dgm:prSet/>
      <dgm:spPr/>
      <dgm:t>
        <a:bodyPr/>
        <a:lstStyle/>
        <a:p>
          <a:endParaRPr lang="en-US"/>
        </a:p>
      </dgm:t>
    </dgm:pt>
    <dgm:pt modelId="{D11043D9-5D12-4863-A319-79B491A6F289}" type="sibTrans" cxnId="{F77855AB-C97A-4E90-9FC1-DBF679BFB146}">
      <dgm:prSet/>
      <dgm:spPr/>
      <dgm:t>
        <a:bodyPr/>
        <a:lstStyle/>
        <a:p>
          <a:endParaRPr lang="en-US"/>
        </a:p>
      </dgm:t>
    </dgm:pt>
    <dgm:pt modelId="{8BA5D0FB-E5B2-48A0-BF84-226247AEF7DC}">
      <dgm:prSet/>
      <dgm:spPr/>
      <dgm:t>
        <a:bodyPr/>
        <a:lstStyle/>
        <a:p>
          <a:r>
            <a:rPr lang="en-US" dirty="0" err="1" smtClean="0"/>
            <a:t>Revisi</a:t>
          </a:r>
          <a:r>
            <a:rPr lang="en-US" dirty="0" smtClean="0"/>
            <a:t> &amp; </a:t>
          </a:r>
          <a:r>
            <a:rPr lang="en-US" dirty="0" err="1" smtClean="0"/>
            <a:t>Penetapan</a:t>
          </a:r>
          <a:r>
            <a:rPr lang="en-US" dirty="0" smtClean="0"/>
            <a:t> </a:t>
          </a:r>
          <a:r>
            <a:rPr lang="en-US" dirty="0" err="1" smtClean="0"/>
            <a:t>Tatib</a:t>
          </a:r>
          <a:r>
            <a:rPr lang="en-US" dirty="0" smtClean="0"/>
            <a:t>(24 </a:t>
          </a:r>
          <a:r>
            <a:rPr lang="en-US" dirty="0" err="1" smtClean="0"/>
            <a:t>Agustus</a:t>
          </a:r>
          <a:r>
            <a:rPr lang="en-US" dirty="0" smtClean="0"/>
            <a:t> 2022)</a:t>
          </a:r>
          <a:endParaRPr lang="en-US" dirty="0"/>
        </a:p>
      </dgm:t>
    </dgm:pt>
    <dgm:pt modelId="{12B6F025-6157-48F6-AFAB-D575BE8AEEE6}" type="parTrans" cxnId="{9F849241-F37C-4E3E-953D-EA667B99E38E}">
      <dgm:prSet/>
      <dgm:spPr/>
      <dgm:t>
        <a:bodyPr/>
        <a:lstStyle/>
        <a:p>
          <a:endParaRPr lang="en-US"/>
        </a:p>
      </dgm:t>
    </dgm:pt>
    <dgm:pt modelId="{7469F8B3-78DB-4345-8E56-49A63A4B6D8F}" type="sibTrans" cxnId="{9F849241-F37C-4E3E-953D-EA667B99E38E}">
      <dgm:prSet/>
      <dgm:spPr/>
      <dgm:t>
        <a:bodyPr/>
        <a:lstStyle/>
        <a:p>
          <a:endParaRPr lang="en-US"/>
        </a:p>
      </dgm:t>
    </dgm:pt>
    <dgm:pt modelId="{C4A987F1-723F-4A0C-A340-FB4ABC10EC6E}">
      <dgm:prSet/>
      <dgm:spPr/>
      <dgm:t>
        <a:bodyPr/>
        <a:lstStyle/>
        <a:p>
          <a:r>
            <a:rPr lang="en-US" dirty="0" err="1" smtClean="0"/>
            <a:t>Seleksi</a:t>
          </a:r>
          <a:r>
            <a:rPr lang="en-US" dirty="0" smtClean="0"/>
            <a:t> </a:t>
          </a:r>
          <a:r>
            <a:rPr lang="en-US" dirty="0" err="1" smtClean="0"/>
            <a:t>Administrasi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Penetapan</a:t>
          </a:r>
          <a:r>
            <a:rPr lang="en-US" dirty="0" smtClean="0"/>
            <a:t> </a:t>
          </a:r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dirty="0" err="1" smtClean="0"/>
            <a:t>Pamong</a:t>
          </a:r>
          <a:r>
            <a:rPr lang="en-US" dirty="0" smtClean="0"/>
            <a:t>( 14 September)</a:t>
          </a:r>
          <a:endParaRPr lang="en-US" dirty="0"/>
        </a:p>
      </dgm:t>
    </dgm:pt>
    <dgm:pt modelId="{53F26033-EDB2-4219-85F2-71A6C0DCB988}" type="parTrans" cxnId="{41DD1C17-03B4-49AA-B411-88BD82B3E108}">
      <dgm:prSet/>
      <dgm:spPr/>
      <dgm:t>
        <a:bodyPr/>
        <a:lstStyle/>
        <a:p>
          <a:endParaRPr lang="en-US"/>
        </a:p>
      </dgm:t>
    </dgm:pt>
    <dgm:pt modelId="{0B5D9B82-9A1A-4D44-96AF-FFA3401B91B6}" type="sibTrans" cxnId="{41DD1C17-03B4-49AA-B411-88BD82B3E108}">
      <dgm:prSet/>
      <dgm:spPr/>
      <dgm:t>
        <a:bodyPr/>
        <a:lstStyle/>
        <a:p>
          <a:endParaRPr lang="en-US"/>
        </a:p>
      </dgm:t>
    </dgm:pt>
    <dgm:pt modelId="{60A95F8F-0E67-414F-8EBF-5BABCC6F96B7}">
      <dgm:prSet/>
      <dgm:spPr/>
      <dgm:t>
        <a:bodyPr/>
        <a:lstStyle/>
        <a:p>
          <a:r>
            <a:rPr lang="en-US" dirty="0" err="1" smtClean="0"/>
            <a:t>Sosialisasi</a:t>
          </a:r>
          <a:r>
            <a:rPr lang="en-US" dirty="0" smtClean="0"/>
            <a:t> (30 </a:t>
          </a:r>
          <a:r>
            <a:rPr lang="en-US" dirty="0" err="1" smtClean="0"/>
            <a:t>Agustus</a:t>
          </a:r>
          <a:r>
            <a:rPr lang="en-US" dirty="0" smtClean="0"/>
            <a:t> 2022) </a:t>
          </a:r>
          <a:endParaRPr lang="en-US" dirty="0"/>
        </a:p>
      </dgm:t>
    </dgm:pt>
    <dgm:pt modelId="{7E7F39F3-6F71-4F54-B3EF-AA401193E293}" type="parTrans" cxnId="{9AD33E1C-4B50-4A31-9465-F4D6713CE437}">
      <dgm:prSet/>
      <dgm:spPr/>
      <dgm:t>
        <a:bodyPr/>
        <a:lstStyle/>
        <a:p>
          <a:endParaRPr lang="en-US"/>
        </a:p>
      </dgm:t>
    </dgm:pt>
    <dgm:pt modelId="{B5A3655F-3AC5-490A-B8FF-20AE9D90AF60}" type="sibTrans" cxnId="{9AD33E1C-4B50-4A31-9465-F4D6713CE437}">
      <dgm:prSet/>
      <dgm:spPr/>
      <dgm:t>
        <a:bodyPr/>
        <a:lstStyle/>
        <a:p>
          <a:endParaRPr lang="en-US"/>
        </a:p>
      </dgm:t>
    </dgm:pt>
    <dgm:pt modelId="{1DFFA1D6-1F51-495F-830D-97547F05302A}">
      <dgm:prSet/>
      <dgm:spPr/>
      <dgm:t>
        <a:bodyPr/>
        <a:lstStyle/>
        <a:p>
          <a:r>
            <a:rPr lang="en-US" dirty="0" err="1" smtClean="0"/>
            <a:t>Pendaftaran</a:t>
          </a:r>
          <a:r>
            <a:rPr lang="en-US" dirty="0" smtClean="0"/>
            <a:t> </a:t>
          </a:r>
          <a:r>
            <a:rPr lang="en-US" dirty="0" err="1" smtClean="0"/>
            <a:t>Balon</a:t>
          </a:r>
          <a:r>
            <a:rPr lang="en-US" dirty="0" smtClean="0"/>
            <a:t> </a:t>
          </a:r>
          <a:r>
            <a:rPr lang="en-US" dirty="0" err="1" smtClean="0"/>
            <a:t>Pamong</a:t>
          </a:r>
          <a:r>
            <a:rPr lang="en-US" dirty="0" smtClean="0"/>
            <a:t> (5-13 2022)</a:t>
          </a:r>
        </a:p>
      </dgm:t>
    </dgm:pt>
    <dgm:pt modelId="{06A5CFED-AEC3-44F0-87F5-932D3E71BE45}" type="parTrans" cxnId="{85507D74-BFC0-4F11-8DF8-39E68FC46E89}">
      <dgm:prSet/>
      <dgm:spPr/>
      <dgm:t>
        <a:bodyPr/>
        <a:lstStyle/>
        <a:p>
          <a:endParaRPr lang="en-US"/>
        </a:p>
      </dgm:t>
    </dgm:pt>
    <dgm:pt modelId="{22B55573-E5E6-407C-BB81-62F44126AFC1}" type="sibTrans" cxnId="{85507D74-BFC0-4F11-8DF8-39E68FC46E89}">
      <dgm:prSet/>
      <dgm:spPr/>
      <dgm:t>
        <a:bodyPr/>
        <a:lstStyle/>
        <a:p>
          <a:endParaRPr lang="en-US"/>
        </a:p>
      </dgm:t>
    </dgm:pt>
    <dgm:pt modelId="{C76D1E75-B608-4492-AC96-3F3DFA4DB708}">
      <dgm:prSet/>
      <dgm:spPr/>
      <dgm:t>
        <a:bodyPr/>
        <a:lstStyle/>
        <a:p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Ujian</a:t>
          </a:r>
          <a:r>
            <a:rPr lang="en-US" dirty="0" smtClean="0"/>
            <a:t> (29 September 2022)</a:t>
          </a:r>
          <a:endParaRPr lang="en-US" dirty="0"/>
        </a:p>
      </dgm:t>
    </dgm:pt>
    <dgm:pt modelId="{6CD1BE8B-EBF3-4EAA-85CB-CE3A29462966}" type="parTrans" cxnId="{F665D2CB-7DAA-4C6D-B162-CFCD999297FA}">
      <dgm:prSet/>
      <dgm:spPr/>
      <dgm:t>
        <a:bodyPr/>
        <a:lstStyle/>
        <a:p>
          <a:endParaRPr lang="en-US"/>
        </a:p>
      </dgm:t>
    </dgm:pt>
    <dgm:pt modelId="{012C970B-0091-469F-8298-46840FAD6379}" type="sibTrans" cxnId="{F665D2CB-7DAA-4C6D-B162-CFCD999297FA}">
      <dgm:prSet/>
      <dgm:spPr/>
      <dgm:t>
        <a:bodyPr/>
        <a:lstStyle/>
        <a:p>
          <a:endParaRPr lang="en-US"/>
        </a:p>
      </dgm:t>
    </dgm:pt>
    <dgm:pt modelId="{1FFFB9C3-CA6A-4C5F-98A3-259E58717A11}">
      <dgm:prSet/>
      <dgm:spPr/>
      <dgm:t>
        <a:bodyPr/>
        <a:lstStyle/>
        <a:p>
          <a:r>
            <a:rPr lang="en-US" dirty="0" err="1" smtClean="0"/>
            <a:t>Konsultasi</a:t>
          </a:r>
          <a:r>
            <a:rPr lang="en-US" dirty="0" smtClean="0"/>
            <a:t> &amp; </a:t>
          </a:r>
          <a:r>
            <a:rPr lang="en-US" dirty="0" err="1" smtClean="0"/>
            <a:t>Pengangkatan</a:t>
          </a:r>
          <a:endParaRPr lang="en-US" dirty="0"/>
        </a:p>
      </dgm:t>
    </dgm:pt>
    <dgm:pt modelId="{45CFD84F-7084-43D8-9AC7-858564085696}" type="parTrans" cxnId="{86D0DA47-6B78-4DF1-878D-1690520F2DB9}">
      <dgm:prSet/>
      <dgm:spPr/>
      <dgm:t>
        <a:bodyPr/>
        <a:lstStyle/>
        <a:p>
          <a:endParaRPr lang="en-US"/>
        </a:p>
      </dgm:t>
    </dgm:pt>
    <dgm:pt modelId="{498B74EF-A273-4074-B7FF-A264FB1F8C99}" type="sibTrans" cxnId="{86D0DA47-6B78-4DF1-878D-1690520F2DB9}">
      <dgm:prSet/>
      <dgm:spPr/>
      <dgm:t>
        <a:bodyPr/>
        <a:lstStyle/>
        <a:p>
          <a:endParaRPr lang="en-US"/>
        </a:p>
      </dgm:t>
    </dgm:pt>
    <dgm:pt modelId="{50F4E2FD-615A-4E0B-B921-C1F28DDCF287}">
      <dgm:prSet/>
      <dgm:spPr/>
      <dgm:t>
        <a:bodyPr/>
        <a:lstStyle/>
        <a:p>
          <a:r>
            <a:rPr lang="en-US" dirty="0" err="1" smtClean="0"/>
            <a:t>Pelantikan</a:t>
          </a:r>
          <a:endParaRPr lang="en-US" dirty="0"/>
        </a:p>
      </dgm:t>
    </dgm:pt>
    <dgm:pt modelId="{1BC19605-8F33-4B1E-B463-0A8BEB69D359}" type="parTrans" cxnId="{A4458B67-3CDA-4D3E-965B-D2045E3C703E}">
      <dgm:prSet/>
      <dgm:spPr/>
      <dgm:t>
        <a:bodyPr/>
        <a:lstStyle/>
        <a:p>
          <a:endParaRPr lang="en-US"/>
        </a:p>
      </dgm:t>
    </dgm:pt>
    <dgm:pt modelId="{9C24D4B5-2097-4CD3-A896-411DC18280BC}" type="sibTrans" cxnId="{A4458B67-3CDA-4D3E-965B-D2045E3C703E}">
      <dgm:prSet/>
      <dgm:spPr/>
      <dgm:t>
        <a:bodyPr/>
        <a:lstStyle/>
        <a:p>
          <a:endParaRPr lang="en-US"/>
        </a:p>
      </dgm:t>
    </dgm:pt>
    <dgm:pt modelId="{F6ADEA99-F675-4CC6-BA7E-25A10773DBFF}" type="pres">
      <dgm:prSet presAssocID="{33284DCD-6606-46F4-AFB8-0D34361CCE6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156D7CD-905F-4D91-A95B-B2245BBD3E3E}" type="pres">
      <dgm:prSet presAssocID="{6900B644-54BB-4228-9547-CC339546E3E0}" presName="compNode" presStyleCnt="0"/>
      <dgm:spPr/>
    </dgm:pt>
    <dgm:pt modelId="{048FC8FD-A667-4528-B79B-27C4FD203517}" type="pres">
      <dgm:prSet presAssocID="{6900B644-54BB-4228-9547-CC339546E3E0}" presName="dummyConnPt" presStyleCnt="0"/>
      <dgm:spPr/>
    </dgm:pt>
    <dgm:pt modelId="{535F83C1-77F4-4568-A406-B057AE2CE9DD}" type="pres">
      <dgm:prSet presAssocID="{6900B644-54BB-4228-9547-CC339546E3E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69E66-172F-45E4-93B0-1BA8342B8F15}" type="pres">
      <dgm:prSet presAssocID="{2E97CFE7-AF07-42F1-BA58-6F91D619C9EC}" presName="sibTrans" presStyleLbl="bgSibTrans2D1" presStyleIdx="0" presStyleCnt="9"/>
      <dgm:spPr/>
      <dgm:t>
        <a:bodyPr/>
        <a:lstStyle/>
        <a:p>
          <a:endParaRPr lang="en-US"/>
        </a:p>
      </dgm:t>
    </dgm:pt>
    <dgm:pt modelId="{8219237A-8A57-4BAE-B457-4A819CCB874D}" type="pres">
      <dgm:prSet presAssocID="{163126EB-683E-4A2C-A9BE-81668E60CB8D}" presName="compNode" presStyleCnt="0"/>
      <dgm:spPr/>
    </dgm:pt>
    <dgm:pt modelId="{013B766C-C692-47AE-8F6C-47E0ADF04D6E}" type="pres">
      <dgm:prSet presAssocID="{163126EB-683E-4A2C-A9BE-81668E60CB8D}" presName="dummyConnPt" presStyleCnt="0"/>
      <dgm:spPr/>
    </dgm:pt>
    <dgm:pt modelId="{459DD8A5-0F76-406A-B856-F50FB4F49B41}" type="pres">
      <dgm:prSet presAssocID="{163126EB-683E-4A2C-A9BE-81668E60CB8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9BF12-B906-4D22-86F1-A7BC795408DB}" type="pres">
      <dgm:prSet presAssocID="{D11043D9-5D12-4863-A319-79B491A6F289}" presName="sibTrans" presStyleLbl="bgSibTrans2D1" presStyleIdx="1" presStyleCnt="9"/>
      <dgm:spPr/>
      <dgm:t>
        <a:bodyPr/>
        <a:lstStyle/>
        <a:p>
          <a:endParaRPr lang="en-US"/>
        </a:p>
      </dgm:t>
    </dgm:pt>
    <dgm:pt modelId="{E78B6358-C460-439F-9FF4-6494397745BC}" type="pres">
      <dgm:prSet presAssocID="{8BA5D0FB-E5B2-48A0-BF84-226247AEF7DC}" presName="compNode" presStyleCnt="0"/>
      <dgm:spPr/>
    </dgm:pt>
    <dgm:pt modelId="{DD973382-0695-4B7C-84A9-E79CD366AAC0}" type="pres">
      <dgm:prSet presAssocID="{8BA5D0FB-E5B2-48A0-BF84-226247AEF7DC}" presName="dummyConnPt" presStyleCnt="0"/>
      <dgm:spPr/>
    </dgm:pt>
    <dgm:pt modelId="{FEE1FA51-F618-4B53-BA08-FB45905F789F}" type="pres">
      <dgm:prSet presAssocID="{8BA5D0FB-E5B2-48A0-BF84-226247AEF7D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D6B25-E6DB-45BE-912B-22EE0E1CE739}" type="pres">
      <dgm:prSet presAssocID="{7469F8B3-78DB-4345-8E56-49A63A4B6D8F}" presName="sibTrans" presStyleLbl="bgSibTrans2D1" presStyleIdx="2" presStyleCnt="9"/>
      <dgm:spPr/>
      <dgm:t>
        <a:bodyPr/>
        <a:lstStyle/>
        <a:p>
          <a:endParaRPr lang="en-US"/>
        </a:p>
      </dgm:t>
    </dgm:pt>
    <dgm:pt modelId="{1F39162A-EB8C-47E3-992F-F60C59B1E99E}" type="pres">
      <dgm:prSet presAssocID="{60A95F8F-0E67-414F-8EBF-5BABCC6F96B7}" presName="compNode" presStyleCnt="0"/>
      <dgm:spPr/>
    </dgm:pt>
    <dgm:pt modelId="{04CA76F3-3B88-487F-A253-66BA8B07FD76}" type="pres">
      <dgm:prSet presAssocID="{60A95F8F-0E67-414F-8EBF-5BABCC6F96B7}" presName="dummyConnPt" presStyleCnt="0"/>
      <dgm:spPr/>
    </dgm:pt>
    <dgm:pt modelId="{9F792676-3DB9-4625-9FE7-D86D743D6784}" type="pres">
      <dgm:prSet presAssocID="{60A95F8F-0E67-414F-8EBF-5BABCC6F96B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DEC9B-EF59-4ACA-8723-500626015AAD}" type="pres">
      <dgm:prSet presAssocID="{B5A3655F-3AC5-490A-B8FF-20AE9D90AF60}" presName="sibTrans" presStyleLbl="bgSibTrans2D1" presStyleIdx="3" presStyleCnt="9"/>
      <dgm:spPr/>
      <dgm:t>
        <a:bodyPr/>
        <a:lstStyle/>
        <a:p>
          <a:endParaRPr lang="en-US"/>
        </a:p>
      </dgm:t>
    </dgm:pt>
    <dgm:pt modelId="{CC9839FD-B8B6-4D71-9B03-114BC330CCC8}" type="pres">
      <dgm:prSet presAssocID="{1DFFA1D6-1F51-495F-830D-97547F05302A}" presName="compNode" presStyleCnt="0"/>
      <dgm:spPr/>
    </dgm:pt>
    <dgm:pt modelId="{69F16B4C-841C-47C5-899B-FCB1778E0569}" type="pres">
      <dgm:prSet presAssocID="{1DFFA1D6-1F51-495F-830D-97547F05302A}" presName="dummyConnPt" presStyleCnt="0"/>
      <dgm:spPr/>
    </dgm:pt>
    <dgm:pt modelId="{292E74A6-D187-4D32-8D36-F14DA1451396}" type="pres">
      <dgm:prSet presAssocID="{1DFFA1D6-1F51-495F-830D-97547F05302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28DF1-E97B-476D-8353-0896F0FA1935}" type="pres">
      <dgm:prSet presAssocID="{22B55573-E5E6-407C-BB81-62F44126AFC1}" presName="sibTrans" presStyleLbl="bgSibTrans2D1" presStyleIdx="4" presStyleCnt="9"/>
      <dgm:spPr/>
      <dgm:t>
        <a:bodyPr/>
        <a:lstStyle/>
        <a:p>
          <a:endParaRPr lang="en-US"/>
        </a:p>
      </dgm:t>
    </dgm:pt>
    <dgm:pt modelId="{C32D6F18-B709-4F1D-9E90-563F367A3F44}" type="pres">
      <dgm:prSet presAssocID="{C4A987F1-723F-4A0C-A340-FB4ABC10EC6E}" presName="compNode" presStyleCnt="0"/>
      <dgm:spPr/>
    </dgm:pt>
    <dgm:pt modelId="{0F6C39CC-E1BD-4796-B5E0-FA77C47E49E0}" type="pres">
      <dgm:prSet presAssocID="{C4A987F1-723F-4A0C-A340-FB4ABC10EC6E}" presName="dummyConnPt" presStyleCnt="0"/>
      <dgm:spPr/>
    </dgm:pt>
    <dgm:pt modelId="{915A0FC2-D6CA-4A22-A2E1-591040428295}" type="pres">
      <dgm:prSet presAssocID="{C4A987F1-723F-4A0C-A340-FB4ABC10EC6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26956-BEAE-41D7-8382-70B7D5E14D1F}" type="pres">
      <dgm:prSet presAssocID="{0B5D9B82-9A1A-4D44-96AF-FFA3401B91B6}" presName="sibTrans" presStyleLbl="bgSibTrans2D1" presStyleIdx="5" presStyleCnt="9"/>
      <dgm:spPr/>
      <dgm:t>
        <a:bodyPr/>
        <a:lstStyle/>
        <a:p>
          <a:endParaRPr lang="en-US"/>
        </a:p>
      </dgm:t>
    </dgm:pt>
    <dgm:pt modelId="{0F52F110-F31F-45E6-B9E0-5AF2AB35CDB6}" type="pres">
      <dgm:prSet presAssocID="{8BDD1FDD-2CFD-4233-98C8-D013A5346743}" presName="compNode" presStyleCnt="0"/>
      <dgm:spPr/>
    </dgm:pt>
    <dgm:pt modelId="{B4F4B478-7C6E-4038-B8AD-B4CD13FED251}" type="pres">
      <dgm:prSet presAssocID="{8BDD1FDD-2CFD-4233-98C8-D013A5346743}" presName="dummyConnPt" presStyleCnt="0"/>
      <dgm:spPr/>
    </dgm:pt>
    <dgm:pt modelId="{D602F019-08E9-4028-B8B6-6449DB7AE1F8}" type="pres">
      <dgm:prSet presAssocID="{8BDD1FDD-2CFD-4233-98C8-D013A534674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823E2-2BB9-4083-8D66-72268571D264}" type="pres">
      <dgm:prSet presAssocID="{7FA82A9E-831E-46D6-A38D-45A891A3BEB3}" presName="sibTrans" presStyleLbl="bgSibTrans2D1" presStyleIdx="6" presStyleCnt="9"/>
      <dgm:spPr/>
      <dgm:t>
        <a:bodyPr/>
        <a:lstStyle/>
        <a:p>
          <a:endParaRPr lang="en-US"/>
        </a:p>
      </dgm:t>
    </dgm:pt>
    <dgm:pt modelId="{925A850F-E9E0-45E2-A854-6402B14CD0E4}" type="pres">
      <dgm:prSet presAssocID="{C76D1E75-B608-4492-AC96-3F3DFA4DB708}" presName="compNode" presStyleCnt="0"/>
      <dgm:spPr/>
    </dgm:pt>
    <dgm:pt modelId="{831D2DBE-D845-49EF-B6B3-950F714C944B}" type="pres">
      <dgm:prSet presAssocID="{C76D1E75-B608-4492-AC96-3F3DFA4DB708}" presName="dummyConnPt" presStyleCnt="0"/>
      <dgm:spPr/>
    </dgm:pt>
    <dgm:pt modelId="{7E5C4F53-CA75-498E-97E1-D316467CB0FB}" type="pres">
      <dgm:prSet presAssocID="{C76D1E75-B608-4492-AC96-3F3DFA4DB70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A3F04-1294-4193-9654-687AB62474F0}" type="pres">
      <dgm:prSet presAssocID="{012C970B-0091-469F-8298-46840FAD6379}" presName="sibTrans" presStyleLbl="bgSibTrans2D1" presStyleIdx="7" presStyleCnt="9"/>
      <dgm:spPr/>
      <dgm:t>
        <a:bodyPr/>
        <a:lstStyle/>
        <a:p>
          <a:endParaRPr lang="en-US"/>
        </a:p>
      </dgm:t>
    </dgm:pt>
    <dgm:pt modelId="{9E33A290-EBDD-47CF-A1BD-24E652F5FF16}" type="pres">
      <dgm:prSet presAssocID="{1FFFB9C3-CA6A-4C5F-98A3-259E58717A11}" presName="compNode" presStyleCnt="0"/>
      <dgm:spPr/>
    </dgm:pt>
    <dgm:pt modelId="{D9CE9D84-9B70-4D33-BA60-51A47B777618}" type="pres">
      <dgm:prSet presAssocID="{1FFFB9C3-CA6A-4C5F-98A3-259E58717A11}" presName="dummyConnPt" presStyleCnt="0"/>
      <dgm:spPr/>
    </dgm:pt>
    <dgm:pt modelId="{D08FC365-4D3F-4022-B96C-7580CDED248F}" type="pres">
      <dgm:prSet presAssocID="{1FFFB9C3-CA6A-4C5F-98A3-259E58717A1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E73F3-7303-4771-A2A6-19E66B072022}" type="pres">
      <dgm:prSet presAssocID="{498B74EF-A273-4074-B7FF-A264FB1F8C99}" presName="sibTrans" presStyleLbl="bgSibTrans2D1" presStyleIdx="8" presStyleCnt="9"/>
      <dgm:spPr/>
      <dgm:t>
        <a:bodyPr/>
        <a:lstStyle/>
        <a:p>
          <a:endParaRPr lang="en-US"/>
        </a:p>
      </dgm:t>
    </dgm:pt>
    <dgm:pt modelId="{F7B04E1E-C7B2-40EF-96B7-5274871BB25D}" type="pres">
      <dgm:prSet presAssocID="{50F4E2FD-615A-4E0B-B921-C1F28DDCF287}" presName="compNode" presStyleCnt="0"/>
      <dgm:spPr/>
    </dgm:pt>
    <dgm:pt modelId="{40B66539-7509-4651-B756-8BD453C563D8}" type="pres">
      <dgm:prSet presAssocID="{50F4E2FD-615A-4E0B-B921-C1F28DDCF287}" presName="dummyConnPt" presStyleCnt="0"/>
      <dgm:spPr/>
    </dgm:pt>
    <dgm:pt modelId="{D130892A-0478-437D-8BDA-65B12A6FFB73}" type="pres">
      <dgm:prSet presAssocID="{50F4E2FD-615A-4E0B-B921-C1F28DDCF28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94492-F1E1-43F7-AED1-17938F0BB6E3}" type="presOf" srcId="{2E97CFE7-AF07-42F1-BA58-6F91D619C9EC}" destId="{D4269E66-172F-45E4-93B0-1BA8342B8F15}" srcOrd="0" destOrd="0" presId="urn:microsoft.com/office/officeart/2005/8/layout/bProcess4"/>
    <dgm:cxn modelId="{54D2DE26-1E55-4C80-AB36-B5F7CC5CDC44}" type="presOf" srcId="{8BA5D0FB-E5B2-48A0-BF84-226247AEF7DC}" destId="{FEE1FA51-F618-4B53-BA08-FB45905F789F}" srcOrd="0" destOrd="0" presId="urn:microsoft.com/office/officeart/2005/8/layout/bProcess4"/>
    <dgm:cxn modelId="{CA411293-9CD4-4D7F-92F9-C2A3F807DEFD}" type="presOf" srcId="{7FA82A9E-831E-46D6-A38D-45A891A3BEB3}" destId="{FC1823E2-2BB9-4083-8D66-72268571D264}" srcOrd="0" destOrd="0" presId="urn:microsoft.com/office/officeart/2005/8/layout/bProcess4"/>
    <dgm:cxn modelId="{321D60CB-BC50-455A-96B1-90717A935B90}" type="presOf" srcId="{163126EB-683E-4A2C-A9BE-81668E60CB8D}" destId="{459DD8A5-0F76-406A-B856-F50FB4F49B41}" srcOrd="0" destOrd="0" presId="urn:microsoft.com/office/officeart/2005/8/layout/bProcess4"/>
    <dgm:cxn modelId="{1ED0622E-FA8D-429B-9EE5-A25CEB8C624E}" type="presOf" srcId="{D11043D9-5D12-4863-A319-79B491A6F289}" destId="{5DE9BF12-B906-4D22-86F1-A7BC795408DB}" srcOrd="0" destOrd="0" presId="urn:microsoft.com/office/officeart/2005/8/layout/bProcess4"/>
    <dgm:cxn modelId="{D4B6CB02-0EC1-4F7D-A420-698E4C8F3033}" type="presOf" srcId="{50F4E2FD-615A-4E0B-B921-C1F28DDCF287}" destId="{D130892A-0478-437D-8BDA-65B12A6FFB73}" srcOrd="0" destOrd="0" presId="urn:microsoft.com/office/officeart/2005/8/layout/bProcess4"/>
    <dgm:cxn modelId="{41DD1C17-03B4-49AA-B411-88BD82B3E108}" srcId="{33284DCD-6606-46F4-AFB8-0D34361CCE67}" destId="{C4A987F1-723F-4A0C-A340-FB4ABC10EC6E}" srcOrd="5" destOrd="0" parTransId="{53F26033-EDB2-4219-85F2-71A6C0DCB988}" sibTransId="{0B5D9B82-9A1A-4D44-96AF-FFA3401B91B6}"/>
    <dgm:cxn modelId="{8A4CB685-BF74-4E5D-BB46-31CC95E235C4}" type="presOf" srcId="{0B5D9B82-9A1A-4D44-96AF-FFA3401B91B6}" destId="{F3426956-BEAE-41D7-8382-70B7D5E14D1F}" srcOrd="0" destOrd="0" presId="urn:microsoft.com/office/officeart/2005/8/layout/bProcess4"/>
    <dgm:cxn modelId="{793A74CD-62E0-4CC0-B221-22A22E1A67D2}" type="presOf" srcId="{012C970B-0091-469F-8298-46840FAD6379}" destId="{47BA3F04-1294-4193-9654-687AB62474F0}" srcOrd="0" destOrd="0" presId="urn:microsoft.com/office/officeart/2005/8/layout/bProcess4"/>
    <dgm:cxn modelId="{86D0DA47-6B78-4DF1-878D-1690520F2DB9}" srcId="{33284DCD-6606-46F4-AFB8-0D34361CCE67}" destId="{1FFFB9C3-CA6A-4C5F-98A3-259E58717A11}" srcOrd="8" destOrd="0" parTransId="{45CFD84F-7084-43D8-9AC7-858564085696}" sibTransId="{498B74EF-A273-4074-B7FF-A264FB1F8C99}"/>
    <dgm:cxn modelId="{42E13791-4BDA-4AA2-9024-5DE4EFFB1AAA}" type="presOf" srcId="{498B74EF-A273-4074-B7FF-A264FB1F8C99}" destId="{3DBE73F3-7303-4771-A2A6-19E66B072022}" srcOrd="0" destOrd="0" presId="urn:microsoft.com/office/officeart/2005/8/layout/bProcess4"/>
    <dgm:cxn modelId="{86B09E54-5F97-4271-8A18-B96302609E33}" type="presOf" srcId="{1FFFB9C3-CA6A-4C5F-98A3-259E58717A11}" destId="{D08FC365-4D3F-4022-B96C-7580CDED248F}" srcOrd="0" destOrd="0" presId="urn:microsoft.com/office/officeart/2005/8/layout/bProcess4"/>
    <dgm:cxn modelId="{9F849241-F37C-4E3E-953D-EA667B99E38E}" srcId="{33284DCD-6606-46F4-AFB8-0D34361CCE67}" destId="{8BA5D0FB-E5B2-48A0-BF84-226247AEF7DC}" srcOrd="2" destOrd="0" parTransId="{12B6F025-6157-48F6-AFAB-D575BE8AEEE6}" sibTransId="{7469F8B3-78DB-4345-8E56-49A63A4B6D8F}"/>
    <dgm:cxn modelId="{9EC2F6B0-4A33-4776-AB5B-5DBCDE880C5A}" type="presOf" srcId="{1DFFA1D6-1F51-495F-830D-97547F05302A}" destId="{292E74A6-D187-4D32-8D36-F14DA1451396}" srcOrd="0" destOrd="0" presId="urn:microsoft.com/office/officeart/2005/8/layout/bProcess4"/>
    <dgm:cxn modelId="{9AD33E1C-4B50-4A31-9465-F4D6713CE437}" srcId="{33284DCD-6606-46F4-AFB8-0D34361CCE67}" destId="{60A95F8F-0E67-414F-8EBF-5BABCC6F96B7}" srcOrd="3" destOrd="0" parTransId="{7E7F39F3-6F71-4F54-B3EF-AA401193E293}" sibTransId="{B5A3655F-3AC5-490A-B8FF-20AE9D90AF60}"/>
    <dgm:cxn modelId="{5B8ACD3A-0FDC-4DBC-8F3A-9DAE7B299461}" srcId="{33284DCD-6606-46F4-AFB8-0D34361CCE67}" destId="{8BDD1FDD-2CFD-4233-98C8-D013A5346743}" srcOrd="6" destOrd="0" parTransId="{4F0E45E7-9169-47EB-A083-914CC076A0DC}" sibTransId="{7FA82A9E-831E-46D6-A38D-45A891A3BEB3}"/>
    <dgm:cxn modelId="{A4458B67-3CDA-4D3E-965B-D2045E3C703E}" srcId="{33284DCD-6606-46F4-AFB8-0D34361CCE67}" destId="{50F4E2FD-615A-4E0B-B921-C1F28DDCF287}" srcOrd="9" destOrd="0" parTransId="{1BC19605-8F33-4B1E-B463-0A8BEB69D359}" sibTransId="{9C24D4B5-2097-4CD3-A896-411DC18280BC}"/>
    <dgm:cxn modelId="{221DBC49-C8F3-4E2E-ADE8-A48794CA7290}" type="presOf" srcId="{60A95F8F-0E67-414F-8EBF-5BABCC6F96B7}" destId="{9F792676-3DB9-4625-9FE7-D86D743D6784}" srcOrd="0" destOrd="0" presId="urn:microsoft.com/office/officeart/2005/8/layout/bProcess4"/>
    <dgm:cxn modelId="{23953A6A-CBE4-40EB-962E-7D7089A14260}" type="presOf" srcId="{C76D1E75-B608-4492-AC96-3F3DFA4DB708}" destId="{7E5C4F53-CA75-498E-97E1-D316467CB0FB}" srcOrd="0" destOrd="0" presId="urn:microsoft.com/office/officeart/2005/8/layout/bProcess4"/>
    <dgm:cxn modelId="{F665D2CB-7DAA-4C6D-B162-CFCD999297FA}" srcId="{33284DCD-6606-46F4-AFB8-0D34361CCE67}" destId="{C76D1E75-B608-4492-AC96-3F3DFA4DB708}" srcOrd="7" destOrd="0" parTransId="{6CD1BE8B-EBF3-4EAA-85CB-CE3A29462966}" sibTransId="{012C970B-0091-469F-8298-46840FAD6379}"/>
    <dgm:cxn modelId="{ED95C66E-3019-497F-AC19-E1B9B10B380A}" srcId="{33284DCD-6606-46F4-AFB8-0D34361CCE67}" destId="{6900B644-54BB-4228-9547-CC339546E3E0}" srcOrd="0" destOrd="0" parTransId="{28723835-0776-4DCE-961D-4CA572774A30}" sibTransId="{2E97CFE7-AF07-42F1-BA58-6F91D619C9EC}"/>
    <dgm:cxn modelId="{FDC86695-BB92-4054-9E46-B51D5AEE3CC1}" type="presOf" srcId="{33284DCD-6606-46F4-AFB8-0D34361CCE67}" destId="{F6ADEA99-F675-4CC6-BA7E-25A10773DBFF}" srcOrd="0" destOrd="0" presId="urn:microsoft.com/office/officeart/2005/8/layout/bProcess4"/>
    <dgm:cxn modelId="{D7CDD502-5F93-49C4-81F6-B2C66DD7C392}" type="presOf" srcId="{8BDD1FDD-2CFD-4233-98C8-D013A5346743}" destId="{D602F019-08E9-4028-B8B6-6449DB7AE1F8}" srcOrd="0" destOrd="0" presId="urn:microsoft.com/office/officeart/2005/8/layout/bProcess4"/>
    <dgm:cxn modelId="{BD2C12A4-F817-4AF1-BC81-19896297616E}" type="presOf" srcId="{22B55573-E5E6-407C-BB81-62F44126AFC1}" destId="{76F28DF1-E97B-476D-8353-0896F0FA1935}" srcOrd="0" destOrd="0" presId="urn:microsoft.com/office/officeart/2005/8/layout/bProcess4"/>
    <dgm:cxn modelId="{85507D74-BFC0-4F11-8DF8-39E68FC46E89}" srcId="{33284DCD-6606-46F4-AFB8-0D34361CCE67}" destId="{1DFFA1D6-1F51-495F-830D-97547F05302A}" srcOrd="4" destOrd="0" parTransId="{06A5CFED-AEC3-44F0-87F5-932D3E71BE45}" sibTransId="{22B55573-E5E6-407C-BB81-62F44126AFC1}"/>
    <dgm:cxn modelId="{1D9DAC70-6CFA-4760-BB9E-3BF4A400016E}" type="presOf" srcId="{7469F8B3-78DB-4345-8E56-49A63A4B6D8F}" destId="{2F3D6B25-E6DB-45BE-912B-22EE0E1CE739}" srcOrd="0" destOrd="0" presId="urn:microsoft.com/office/officeart/2005/8/layout/bProcess4"/>
    <dgm:cxn modelId="{F3FEEE6D-A7CB-488D-83F9-2837CEA2CB44}" type="presOf" srcId="{6900B644-54BB-4228-9547-CC339546E3E0}" destId="{535F83C1-77F4-4568-A406-B057AE2CE9DD}" srcOrd="0" destOrd="0" presId="urn:microsoft.com/office/officeart/2005/8/layout/bProcess4"/>
    <dgm:cxn modelId="{8DE14F33-6EC9-491B-9024-FB2BCF1266F1}" type="presOf" srcId="{B5A3655F-3AC5-490A-B8FF-20AE9D90AF60}" destId="{592DEC9B-EF59-4ACA-8723-500626015AAD}" srcOrd="0" destOrd="0" presId="urn:microsoft.com/office/officeart/2005/8/layout/bProcess4"/>
    <dgm:cxn modelId="{F77855AB-C97A-4E90-9FC1-DBF679BFB146}" srcId="{33284DCD-6606-46F4-AFB8-0D34361CCE67}" destId="{163126EB-683E-4A2C-A9BE-81668E60CB8D}" srcOrd="1" destOrd="0" parTransId="{1B4237F8-6015-446A-B49B-D80842CC0BD3}" sibTransId="{D11043D9-5D12-4863-A319-79B491A6F289}"/>
    <dgm:cxn modelId="{5CFA20D4-BCA5-41E3-86A0-2BC929CE349F}" type="presOf" srcId="{C4A987F1-723F-4A0C-A340-FB4ABC10EC6E}" destId="{915A0FC2-D6CA-4A22-A2E1-591040428295}" srcOrd="0" destOrd="0" presId="urn:microsoft.com/office/officeart/2005/8/layout/bProcess4"/>
    <dgm:cxn modelId="{8B77467C-0CD3-416E-BC38-315ADD02BEF0}" type="presParOf" srcId="{F6ADEA99-F675-4CC6-BA7E-25A10773DBFF}" destId="{3156D7CD-905F-4D91-A95B-B2245BBD3E3E}" srcOrd="0" destOrd="0" presId="urn:microsoft.com/office/officeart/2005/8/layout/bProcess4"/>
    <dgm:cxn modelId="{56410467-BAC3-4358-A831-D893D685915D}" type="presParOf" srcId="{3156D7CD-905F-4D91-A95B-B2245BBD3E3E}" destId="{048FC8FD-A667-4528-B79B-27C4FD203517}" srcOrd="0" destOrd="0" presId="urn:microsoft.com/office/officeart/2005/8/layout/bProcess4"/>
    <dgm:cxn modelId="{ECBBCA37-739D-4E00-84FF-0F286AE4B5AC}" type="presParOf" srcId="{3156D7CD-905F-4D91-A95B-B2245BBD3E3E}" destId="{535F83C1-77F4-4568-A406-B057AE2CE9DD}" srcOrd="1" destOrd="0" presId="urn:microsoft.com/office/officeart/2005/8/layout/bProcess4"/>
    <dgm:cxn modelId="{6C4425A8-0B59-4AAE-BD17-6B81BB9D5DC3}" type="presParOf" srcId="{F6ADEA99-F675-4CC6-BA7E-25A10773DBFF}" destId="{D4269E66-172F-45E4-93B0-1BA8342B8F15}" srcOrd="1" destOrd="0" presId="urn:microsoft.com/office/officeart/2005/8/layout/bProcess4"/>
    <dgm:cxn modelId="{C2AD61E1-E6F4-4963-8814-CEE3B54E4AEA}" type="presParOf" srcId="{F6ADEA99-F675-4CC6-BA7E-25A10773DBFF}" destId="{8219237A-8A57-4BAE-B457-4A819CCB874D}" srcOrd="2" destOrd="0" presId="urn:microsoft.com/office/officeart/2005/8/layout/bProcess4"/>
    <dgm:cxn modelId="{A11B5A02-B04A-4D4E-9DCD-ACF569E9D49B}" type="presParOf" srcId="{8219237A-8A57-4BAE-B457-4A819CCB874D}" destId="{013B766C-C692-47AE-8F6C-47E0ADF04D6E}" srcOrd="0" destOrd="0" presId="urn:microsoft.com/office/officeart/2005/8/layout/bProcess4"/>
    <dgm:cxn modelId="{2E1DC084-97AB-4663-AB61-6408A29900E1}" type="presParOf" srcId="{8219237A-8A57-4BAE-B457-4A819CCB874D}" destId="{459DD8A5-0F76-406A-B856-F50FB4F49B41}" srcOrd="1" destOrd="0" presId="urn:microsoft.com/office/officeart/2005/8/layout/bProcess4"/>
    <dgm:cxn modelId="{E505A6F8-40DD-438C-AC3C-F9D60A3766C5}" type="presParOf" srcId="{F6ADEA99-F675-4CC6-BA7E-25A10773DBFF}" destId="{5DE9BF12-B906-4D22-86F1-A7BC795408DB}" srcOrd="3" destOrd="0" presId="urn:microsoft.com/office/officeart/2005/8/layout/bProcess4"/>
    <dgm:cxn modelId="{7853E41E-57C9-4DEC-A548-B888943867F0}" type="presParOf" srcId="{F6ADEA99-F675-4CC6-BA7E-25A10773DBFF}" destId="{E78B6358-C460-439F-9FF4-6494397745BC}" srcOrd="4" destOrd="0" presId="urn:microsoft.com/office/officeart/2005/8/layout/bProcess4"/>
    <dgm:cxn modelId="{5F505FB6-81D6-4CD0-B372-87D945AD0427}" type="presParOf" srcId="{E78B6358-C460-439F-9FF4-6494397745BC}" destId="{DD973382-0695-4B7C-84A9-E79CD366AAC0}" srcOrd="0" destOrd="0" presId="urn:microsoft.com/office/officeart/2005/8/layout/bProcess4"/>
    <dgm:cxn modelId="{96757FDC-9495-4F9F-A5B9-5F79ECB42150}" type="presParOf" srcId="{E78B6358-C460-439F-9FF4-6494397745BC}" destId="{FEE1FA51-F618-4B53-BA08-FB45905F789F}" srcOrd="1" destOrd="0" presId="urn:microsoft.com/office/officeart/2005/8/layout/bProcess4"/>
    <dgm:cxn modelId="{B3AA7709-3AD9-43F8-A44B-3ACC14CEB6E4}" type="presParOf" srcId="{F6ADEA99-F675-4CC6-BA7E-25A10773DBFF}" destId="{2F3D6B25-E6DB-45BE-912B-22EE0E1CE739}" srcOrd="5" destOrd="0" presId="urn:microsoft.com/office/officeart/2005/8/layout/bProcess4"/>
    <dgm:cxn modelId="{62F59197-4B58-4857-8D1F-787CF15278F9}" type="presParOf" srcId="{F6ADEA99-F675-4CC6-BA7E-25A10773DBFF}" destId="{1F39162A-EB8C-47E3-992F-F60C59B1E99E}" srcOrd="6" destOrd="0" presId="urn:microsoft.com/office/officeart/2005/8/layout/bProcess4"/>
    <dgm:cxn modelId="{76E910E9-3C7F-4A54-98E5-E6C23721BAE5}" type="presParOf" srcId="{1F39162A-EB8C-47E3-992F-F60C59B1E99E}" destId="{04CA76F3-3B88-487F-A253-66BA8B07FD76}" srcOrd="0" destOrd="0" presId="urn:microsoft.com/office/officeart/2005/8/layout/bProcess4"/>
    <dgm:cxn modelId="{59A66B70-7712-40EA-B18D-64C089138CA9}" type="presParOf" srcId="{1F39162A-EB8C-47E3-992F-F60C59B1E99E}" destId="{9F792676-3DB9-4625-9FE7-D86D743D6784}" srcOrd="1" destOrd="0" presId="urn:microsoft.com/office/officeart/2005/8/layout/bProcess4"/>
    <dgm:cxn modelId="{EA256498-316E-4A68-860A-65E95F2DFDCA}" type="presParOf" srcId="{F6ADEA99-F675-4CC6-BA7E-25A10773DBFF}" destId="{592DEC9B-EF59-4ACA-8723-500626015AAD}" srcOrd="7" destOrd="0" presId="urn:microsoft.com/office/officeart/2005/8/layout/bProcess4"/>
    <dgm:cxn modelId="{8C19E83C-62D1-410E-A805-F79A510D4AC6}" type="presParOf" srcId="{F6ADEA99-F675-4CC6-BA7E-25A10773DBFF}" destId="{CC9839FD-B8B6-4D71-9B03-114BC330CCC8}" srcOrd="8" destOrd="0" presId="urn:microsoft.com/office/officeart/2005/8/layout/bProcess4"/>
    <dgm:cxn modelId="{DD35F020-2C29-44CE-9E90-FAC0DFEBA016}" type="presParOf" srcId="{CC9839FD-B8B6-4D71-9B03-114BC330CCC8}" destId="{69F16B4C-841C-47C5-899B-FCB1778E0569}" srcOrd="0" destOrd="0" presId="urn:microsoft.com/office/officeart/2005/8/layout/bProcess4"/>
    <dgm:cxn modelId="{D9AAF24D-BB0E-4F77-8851-9F0BFFEE7417}" type="presParOf" srcId="{CC9839FD-B8B6-4D71-9B03-114BC330CCC8}" destId="{292E74A6-D187-4D32-8D36-F14DA1451396}" srcOrd="1" destOrd="0" presId="urn:microsoft.com/office/officeart/2005/8/layout/bProcess4"/>
    <dgm:cxn modelId="{30DF879F-5462-4277-A1E8-E03A4FD2891F}" type="presParOf" srcId="{F6ADEA99-F675-4CC6-BA7E-25A10773DBFF}" destId="{76F28DF1-E97B-476D-8353-0896F0FA1935}" srcOrd="9" destOrd="0" presId="urn:microsoft.com/office/officeart/2005/8/layout/bProcess4"/>
    <dgm:cxn modelId="{9B5169E2-EFDC-4764-A68C-652AF364900C}" type="presParOf" srcId="{F6ADEA99-F675-4CC6-BA7E-25A10773DBFF}" destId="{C32D6F18-B709-4F1D-9E90-563F367A3F44}" srcOrd="10" destOrd="0" presId="urn:microsoft.com/office/officeart/2005/8/layout/bProcess4"/>
    <dgm:cxn modelId="{08BF53A1-BA0C-4B2A-9362-68E1E64770C6}" type="presParOf" srcId="{C32D6F18-B709-4F1D-9E90-563F367A3F44}" destId="{0F6C39CC-E1BD-4796-B5E0-FA77C47E49E0}" srcOrd="0" destOrd="0" presId="urn:microsoft.com/office/officeart/2005/8/layout/bProcess4"/>
    <dgm:cxn modelId="{3016C76A-3547-4822-9023-57F1DDFE6994}" type="presParOf" srcId="{C32D6F18-B709-4F1D-9E90-563F367A3F44}" destId="{915A0FC2-D6CA-4A22-A2E1-591040428295}" srcOrd="1" destOrd="0" presId="urn:microsoft.com/office/officeart/2005/8/layout/bProcess4"/>
    <dgm:cxn modelId="{0D7B1FD5-0322-451D-AD34-D07B332BADBE}" type="presParOf" srcId="{F6ADEA99-F675-4CC6-BA7E-25A10773DBFF}" destId="{F3426956-BEAE-41D7-8382-70B7D5E14D1F}" srcOrd="11" destOrd="0" presId="urn:microsoft.com/office/officeart/2005/8/layout/bProcess4"/>
    <dgm:cxn modelId="{BD576670-8B41-403B-AE94-C7B225F65C92}" type="presParOf" srcId="{F6ADEA99-F675-4CC6-BA7E-25A10773DBFF}" destId="{0F52F110-F31F-45E6-B9E0-5AF2AB35CDB6}" srcOrd="12" destOrd="0" presId="urn:microsoft.com/office/officeart/2005/8/layout/bProcess4"/>
    <dgm:cxn modelId="{90F9BF6D-49EB-42A5-A7E7-D7E80B528B44}" type="presParOf" srcId="{0F52F110-F31F-45E6-B9E0-5AF2AB35CDB6}" destId="{B4F4B478-7C6E-4038-B8AD-B4CD13FED251}" srcOrd="0" destOrd="0" presId="urn:microsoft.com/office/officeart/2005/8/layout/bProcess4"/>
    <dgm:cxn modelId="{B7A1E3A3-2DB6-4364-AA00-4F36DF4216DF}" type="presParOf" srcId="{0F52F110-F31F-45E6-B9E0-5AF2AB35CDB6}" destId="{D602F019-08E9-4028-B8B6-6449DB7AE1F8}" srcOrd="1" destOrd="0" presId="urn:microsoft.com/office/officeart/2005/8/layout/bProcess4"/>
    <dgm:cxn modelId="{5193A980-A77A-4227-84C6-439E09084D91}" type="presParOf" srcId="{F6ADEA99-F675-4CC6-BA7E-25A10773DBFF}" destId="{FC1823E2-2BB9-4083-8D66-72268571D264}" srcOrd="13" destOrd="0" presId="urn:microsoft.com/office/officeart/2005/8/layout/bProcess4"/>
    <dgm:cxn modelId="{86839E4C-1D09-47CD-BD76-886890B95886}" type="presParOf" srcId="{F6ADEA99-F675-4CC6-BA7E-25A10773DBFF}" destId="{925A850F-E9E0-45E2-A854-6402B14CD0E4}" srcOrd="14" destOrd="0" presId="urn:microsoft.com/office/officeart/2005/8/layout/bProcess4"/>
    <dgm:cxn modelId="{F4193966-2191-4ED6-B020-D2E84CA8BE80}" type="presParOf" srcId="{925A850F-E9E0-45E2-A854-6402B14CD0E4}" destId="{831D2DBE-D845-49EF-B6B3-950F714C944B}" srcOrd="0" destOrd="0" presId="urn:microsoft.com/office/officeart/2005/8/layout/bProcess4"/>
    <dgm:cxn modelId="{6C7EC5CA-7B43-4B1D-B2BF-72E24A713563}" type="presParOf" srcId="{925A850F-E9E0-45E2-A854-6402B14CD0E4}" destId="{7E5C4F53-CA75-498E-97E1-D316467CB0FB}" srcOrd="1" destOrd="0" presId="urn:microsoft.com/office/officeart/2005/8/layout/bProcess4"/>
    <dgm:cxn modelId="{C9B348D8-3602-4EA7-8F36-4DC01EE628EB}" type="presParOf" srcId="{F6ADEA99-F675-4CC6-BA7E-25A10773DBFF}" destId="{47BA3F04-1294-4193-9654-687AB62474F0}" srcOrd="15" destOrd="0" presId="urn:microsoft.com/office/officeart/2005/8/layout/bProcess4"/>
    <dgm:cxn modelId="{E121FCF0-B484-4C09-930F-F047864CDC16}" type="presParOf" srcId="{F6ADEA99-F675-4CC6-BA7E-25A10773DBFF}" destId="{9E33A290-EBDD-47CF-A1BD-24E652F5FF16}" srcOrd="16" destOrd="0" presId="urn:microsoft.com/office/officeart/2005/8/layout/bProcess4"/>
    <dgm:cxn modelId="{4D413F98-63EB-4190-848B-AD132EF39663}" type="presParOf" srcId="{9E33A290-EBDD-47CF-A1BD-24E652F5FF16}" destId="{D9CE9D84-9B70-4D33-BA60-51A47B777618}" srcOrd="0" destOrd="0" presId="urn:microsoft.com/office/officeart/2005/8/layout/bProcess4"/>
    <dgm:cxn modelId="{659333CE-D3EA-4C2A-A01D-FA59436734D4}" type="presParOf" srcId="{9E33A290-EBDD-47CF-A1BD-24E652F5FF16}" destId="{D08FC365-4D3F-4022-B96C-7580CDED248F}" srcOrd="1" destOrd="0" presId="urn:microsoft.com/office/officeart/2005/8/layout/bProcess4"/>
    <dgm:cxn modelId="{B69294C4-4289-4B47-9B97-06CD4101F17E}" type="presParOf" srcId="{F6ADEA99-F675-4CC6-BA7E-25A10773DBFF}" destId="{3DBE73F3-7303-4771-A2A6-19E66B072022}" srcOrd="17" destOrd="0" presId="urn:microsoft.com/office/officeart/2005/8/layout/bProcess4"/>
    <dgm:cxn modelId="{54702C7A-1A9E-411C-A512-1740508380E4}" type="presParOf" srcId="{F6ADEA99-F675-4CC6-BA7E-25A10773DBFF}" destId="{F7B04E1E-C7B2-40EF-96B7-5274871BB25D}" srcOrd="18" destOrd="0" presId="urn:microsoft.com/office/officeart/2005/8/layout/bProcess4"/>
    <dgm:cxn modelId="{FEB58D95-47C2-4102-B1D2-9BA30887850B}" type="presParOf" srcId="{F7B04E1E-C7B2-40EF-96B7-5274871BB25D}" destId="{40B66539-7509-4651-B756-8BD453C563D8}" srcOrd="0" destOrd="0" presId="urn:microsoft.com/office/officeart/2005/8/layout/bProcess4"/>
    <dgm:cxn modelId="{746023F1-81EB-4E5B-A6AD-D5954F98F681}" type="presParOf" srcId="{F7B04E1E-C7B2-40EF-96B7-5274871BB25D}" destId="{D130892A-0478-437D-8BDA-65B12A6FFB7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A3ADF-F2B2-4F59-8F66-DEA832D260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72BB91-9563-4B1A-8507-9AE201DF973E}">
      <dgm:prSet phldrT="[Text]"/>
      <dgm:spPr/>
      <dgm:t>
        <a:bodyPr/>
        <a:lstStyle/>
        <a:p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Pemerintahan</a:t>
          </a:r>
          <a:endParaRPr lang="en-US" dirty="0"/>
        </a:p>
      </dgm:t>
    </dgm:pt>
    <dgm:pt modelId="{9A923466-AAA9-4B6B-9E16-DE655809A901}" type="parTrans" cxnId="{8780A64D-687E-4B90-B4EF-5FB90CA053A3}">
      <dgm:prSet/>
      <dgm:spPr/>
      <dgm:t>
        <a:bodyPr/>
        <a:lstStyle/>
        <a:p>
          <a:endParaRPr lang="en-US"/>
        </a:p>
      </dgm:t>
    </dgm:pt>
    <dgm:pt modelId="{DCB38C2E-B4B1-4896-BBAB-7A7144F9D2CE}" type="sibTrans" cxnId="{8780A64D-687E-4B90-B4EF-5FB90CA053A3}">
      <dgm:prSet/>
      <dgm:spPr/>
      <dgm:t>
        <a:bodyPr/>
        <a:lstStyle/>
        <a:p>
          <a:endParaRPr lang="en-US"/>
        </a:p>
      </dgm:t>
    </dgm:pt>
    <dgm:pt modelId="{3C925BD9-4B3F-42A7-9CAA-9AC5E15B613C}">
      <dgm:prSet phldrT="[Text]"/>
      <dgm:spPr/>
      <dgm:t>
        <a:bodyPr/>
        <a:lstStyle/>
        <a:p>
          <a:r>
            <a:rPr lang="en-US" dirty="0" err="1" smtClean="0"/>
            <a:t>Bidang</a:t>
          </a:r>
          <a:r>
            <a:rPr lang="en-US" dirty="0" smtClean="0"/>
            <a:t> Pembangunan</a:t>
          </a:r>
          <a:endParaRPr lang="en-US" dirty="0"/>
        </a:p>
      </dgm:t>
    </dgm:pt>
    <dgm:pt modelId="{765267BF-69D9-4FBA-89D5-BD92F9121C26}" type="parTrans" cxnId="{C0E1C57F-4044-4FE2-BC8E-6816074F9D37}">
      <dgm:prSet/>
      <dgm:spPr/>
      <dgm:t>
        <a:bodyPr/>
        <a:lstStyle/>
        <a:p>
          <a:endParaRPr lang="en-US"/>
        </a:p>
      </dgm:t>
    </dgm:pt>
    <dgm:pt modelId="{B6DA9C0F-1350-4E48-842C-2F8745C1E8B1}" type="sibTrans" cxnId="{C0E1C57F-4044-4FE2-BC8E-6816074F9D37}">
      <dgm:prSet/>
      <dgm:spPr/>
      <dgm:t>
        <a:bodyPr/>
        <a:lstStyle/>
        <a:p>
          <a:endParaRPr lang="en-US"/>
        </a:p>
      </dgm:t>
    </dgm:pt>
    <dgm:pt modelId="{48CA4FBD-9C09-494A-A846-34BAFCC7B047}">
      <dgm:prSet phldrT="[Text]"/>
      <dgm:spPr/>
      <dgm:t>
        <a:bodyPr/>
        <a:lstStyle/>
        <a:p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Pemberdayaan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endParaRPr lang="en-US" dirty="0"/>
        </a:p>
      </dgm:t>
    </dgm:pt>
    <dgm:pt modelId="{72997F44-A8BA-4CF4-A7FF-23689FAA899A}" type="parTrans" cxnId="{BCBFD6DC-EC9F-48B6-9715-B21D8EF3AF53}">
      <dgm:prSet/>
      <dgm:spPr/>
      <dgm:t>
        <a:bodyPr/>
        <a:lstStyle/>
        <a:p>
          <a:endParaRPr lang="en-US"/>
        </a:p>
      </dgm:t>
    </dgm:pt>
    <dgm:pt modelId="{39DCD5A7-6139-4656-B1C7-4718CA8A3FE6}" type="sibTrans" cxnId="{BCBFD6DC-EC9F-48B6-9715-B21D8EF3AF53}">
      <dgm:prSet/>
      <dgm:spPr/>
      <dgm:t>
        <a:bodyPr/>
        <a:lstStyle/>
        <a:p>
          <a:endParaRPr lang="en-US"/>
        </a:p>
      </dgm:t>
    </dgm:pt>
    <dgm:pt modelId="{11FC3706-B6ED-47E2-BB97-1A437963E69F}">
      <dgm:prSet phldrT="[Text]"/>
      <dgm:spPr/>
      <dgm:t>
        <a:bodyPr/>
        <a:lstStyle/>
        <a:p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Pembinaan</a:t>
          </a:r>
          <a:r>
            <a:rPr lang="en-US" dirty="0" smtClean="0"/>
            <a:t> </a:t>
          </a:r>
          <a:r>
            <a:rPr lang="en-US" dirty="0" err="1" smtClean="0"/>
            <a:t>Kemasyarakatan</a:t>
          </a:r>
          <a:endParaRPr lang="en-US" dirty="0"/>
        </a:p>
      </dgm:t>
    </dgm:pt>
    <dgm:pt modelId="{BAEE5C5D-EEA1-4E1C-9F29-B3E2CB900167}" type="parTrans" cxnId="{1DAC320F-B643-4339-888C-819400E3D0D8}">
      <dgm:prSet/>
      <dgm:spPr/>
      <dgm:t>
        <a:bodyPr/>
        <a:lstStyle/>
        <a:p>
          <a:endParaRPr lang="en-US"/>
        </a:p>
      </dgm:t>
    </dgm:pt>
    <dgm:pt modelId="{C3959676-0EEC-4308-AE5C-093B3E1CA033}" type="sibTrans" cxnId="{1DAC320F-B643-4339-888C-819400E3D0D8}">
      <dgm:prSet/>
      <dgm:spPr/>
      <dgm:t>
        <a:bodyPr/>
        <a:lstStyle/>
        <a:p>
          <a:endParaRPr lang="en-US"/>
        </a:p>
      </dgm:t>
    </dgm:pt>
    <dgm:pt modelId="{834EE27D-B3C1-45F6-B32D-091B6656C8DF}">
      <dgm:prSet phldrT="[Text]"/>
      <dgm:spPr/>
      <dgm:t>
        <a:bodyPr/>
        <a:lstStyle/>
        <a:p>
          <a:r>
            <a:rPr lang="en-US" dirty="0" err="1" smtClean="0"/>
            <a:t>Keistimewaaan</a:t>
          </a:r>
          <a:r>
            <a:rPr lang="en-US" dirty="0" smtClean="0"/>
            <a:t> Daerah Istimewa Yogyakarta</a:t>
          </a:r>
          <a:endParaRPr lang="en-US" dirty="0"/>
        </a:p>
      </dgm:t>
    </dgm:pt>
    <dgm:pt modelId="{7552E2A2-213B-48ED-B151-D7A5D9B4CD95}" type="parTrans" cxnId="{BCBD25BD-17FF-46CF-BC75-B15B2B53B190}">
      <dgm:prSet/>
      <dgm:spPr/>
      <dgm:t>
        <a:bodyPr/>
        <a:lstStyle/>
        <a:p>
          <a:endParaRPr lang="en-US"/>
        </a:p>
      </dgm:t>
    </dgm:pt>
    <dgm:pt modelId="{2CB9F1D0-E8F5-4C2A-8155-BB816B5026E4}" type="sibTrans" cxnId="{BCBD25BD-17FF-46CF-BC75-B15B2B53B190}">
      <dgm:prSet/>
      <dgm:spPr/>
      <dgm:t>
        <a:bodyPr/>
        <a:lstStyle/>
        <a:p>
          <a:endParaRPr lang="en-US"/>
        </a:p>
      </dgm:t>
    </dgm:pt>
    <dgm:pt modelId="{8667CEF5-8EF4-4121-868F-FBB4D71C407C}">
      <dgm:prSet/>
      <dgm:spPr/>
      <dgm:t>
        <a:bodyPr/>
        <a:lstStyle/>
        <a:p>
          <a:r>
            <a:rPr lang="en-US" dirty="0" err="1" smtClean="0"/>
            <a:t>Pengetahuan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r>
            <a:rPr lang="en-US" dirty="0" smtClean="0"/>
            <a:t> </a:t>
          </a:r>
          <a:r>
            <a:rPr lang="en-US" dirty="0" err="1" smtClean="0"/>
            <a:t>Pemerintahan</a:t>
          </a:r>
          <a:r>
            <a:rPr lang="en-US" dirty="0" smtClean="0"/>
            <a:t> </a:t>
          </a:r>
          <a:r>
            <a:rPr lang="en-US" dirty="0" err="1" smtClean="0"/>
            <a:t>Kalurahan</a:t>
          </a:r>
          <a:endParaRPr lang="en-US" dirty="0"/>
        </a:p>
      </dgm:t>
    </dgm:pt>
    <dgm:pt modelId="{ADA065B6-B040-4527-AA50-649007EAA701}" type="parTrans" cxnId="{5D47AF24-7E1C-462C-A16F-BA1FD0225E8E}">
      <dgm:prSet/>
      <dgm:spPr/>
      <dgm:t>
        <a:bodyPr/>
        <a:lstStyle/>
        <a:p>
          <a:endParaRPr lang="en-US"/>
        </a:p>
      </dgm:t>
    </dgm:pt>
    <dgm:pt modelId="{9452630D-8393-408C-A8CC-E8D718C75EC9}" type="sibTrans" cxnId="{5D47AF24-7E1C-462C-A16F-BA1FD0225E8E}">
      <dgm:prSet/>
      <dgm:spPr/>
      <dgm:t>
        <a:bodyPr/>
        <a:lstStyle/>
        <a:p>
          <a:endParaRPr lang="en-US"/>
        </a:p>
      </dgm:t>
    </dgm:pt>
    <dgm:pt modelId="{1D4C756F-5469-4DE8-BFA6-D7A3CB3A607B}" type="pres">
      <dgm:prSet presAssocID="{74FA3ADF-F2B2-4F59-8F66-DEA832D26022}" presName="diagram" presStyleCnt="0">
        <dgm:presLayoutVars>
          <dgm:dir/>
          <dgm:resizeHandles val="exact"/>
        </dgm:presLayoutVars>
      </dgm:prSet>
      <dgm:spPr/>
    </dgm:pt>
    <dgm:pt modelId="{E3950436-4E6D-4E37-B589-250E0010A7DC}" type="pres">
      <dgm:prSet presAssocID="{8E72BB91-9563-4B1A-8507-9AE201DF973E}" presName="node" presStyleLbl="node1" presStyleIdx="0" presStyleCnt="6">
        <dgm:presLayoutVars>
          <dgm:bulletEnabled val="1"/>
        </dgm:presLayoutVars>
      </dgm:prSet>
      <dgm:spPr/>
    </dgm:pt>
    <dgm:pt modelId="{66634303-B5EF-4CB7-A8D6-1E8479CB6128}" type="pres">
      <dgm:prSet presAssocID="{DCB38C2E-B4B1-4896-BBAB-7A7144F9D2CE}" presName="sibTrans" presStyleCnt="0"/>
      <dgm:spPr/>
    </dgm:pt>
    <dgm:pt modelId="{A39E48C3-C3BA-4657-A88B-7CD3E1F0DCF9}" type="pres">
      <dgm:prSet presAssocID="{3C925BD9-4B3F-42A7-9CAA-9AC5E15B613C}" presName="node" presStyleLbl="node1" presStyleIdx="1" presStyleCnt="6">
        <dgm:presLayoutVars>
          <dgm:bulletEnabled val="1"/>
        </dgm:presLayoutVars>
      </dgm:prSet>
      <dgm:spPr/>
    </dgm:pt>
    <dgm:pt modelId="{1428DE97-B80B-4045-B9ED-F415690DD14B}" type="pres">
      <dgm:prSet presAssocID="{B6DA9C0F-1350-4E48-842C-2F8745C1E8B1}" presName="sibTrans" presStyleCnt="0"/>
      <dgm:spPr/>
    </dgm:pt>
    <dgm:pt modelId="{F22C7A82-B75E-4362-8A36-62AAC0127F3B}" type="pres">
      <dgm:prSet presAssocID="{48CA4FBD-9C09-494A-A846-34BAFCC7B047}" presName="node" presStyleLbl="node1" presStyleIdx="2" presStyleCnt="6">
        <dgm:presLayoutVars>
          <dgm:bulletEnabled val="1"/>
        </dgm:presLayoutVars>
      </dgm:prSet>
      <dgm:spPr/>
    </dgm:pt>
    <dgm:pt modelId="{6D77A535-F2AC-407E-9C25-8917C854D841}" type="pres">
      <dgm:prSet presAssocID="{39DCD5A7-6139-4656-B1C7-4718CA8A3FE6}" presName="sibTrans" presStyleCnt="0"/>
      <dgm:spPr/>
    </dgm:pt>
    <dgm:pt modelId="{709861A3-C267-4048-A02B-95B1DB82F739}" type="pres">
      <dgm:prSet presAssocID="{11FC3706-B6ED-47E2-BB97-1A437963E69F}" presName="node" presStyleLbl="node1" presStyleIdx="3" presStyleCnt="6">
        <dgm:presLayoutVars>
          <dgm:bulletEnabled val="1"/>
        </dgm:presLayoutVars>
      </dgm:prSet>
      <dgm:spPr/>
    </dgm:pt>
    <dgm:pt modelId="{F4EFFF80-FEA6-4591-842F-20E80A408E17}" type="pres">
      <dgm:prSet presAssocID="{C3959676-0EEC-4308-AE5C-093B3E1CA033}" presName="sibTrans" presStyleCnt="0"/>
      <dgm:spPr/>
    </dgm:pt>
    <dgm:pt modelId="{0EC1C42B-4758-46B0-9331-5BAE2397F4DD}" type="pres">
      <dgm:prSet presAssocID="{834EE27D-B3C1-45F6-B32D-091B6656C8D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D6454-FBEB-41D8-BABC-54CEDBA31E3D}" type="pres">
      <dgm:prSet presAssocID="{2CB9F1D0-E8F5-4C2A-8155-BB816B5026E4}" presName="sibTrans" presStyleCnt="0"/>
      <dgm:spPr/>
    </dgm:pt>
    <dgm:pt modelId="{445BFB3C-3EA7-4082-835F-7D8C242FD857}" type="pres">
      <dgm:prSet presAssocID="{8667CEF5-8EF4-4121-868F-FBB4D71C407C}" presName="node" presStyleLbl="node1" presStyleIdx="5" presStyleCnt="6">
        <dgm:presLayoutVars>
          <dgm:bulletEnabled val="1"/>
        </dgm:presLayoutVars>
      </dgm:prSet>
      <dgm:spPr/>
    </dgm:pt>
  </dgm:ptLst>
  <dgm:cxnLst>
    <dgm:cxn modelId="{C0E1C57F-4044-4FE2-BC8E-6816074F9D37}" srcId="{74FA3ADF-F2B2-4F59-8F66-DEA832D26022}" destId="{3C925BD9-4B3F-42A7-9CAA-9AC5E15B613C}" srcOrd="1" destOrd="0" parTransId="{765267BF-69D9-4FBA-89D5-BD92F9121C26}" sibTransId="{B6DA9C0F-1350-4E48-842C-2F8745C1E8B1}"/>
    <dgm:cxn modelId="{5D47AF24-7E1C-462C-A16F-BA1FD0225E8E}" srcId="{74FA3ADF-F2B2-4F59-8F66-DEA832D26022}" destId="{8667CEF5-8EF4-4121-868F-FBB4D71C407C}" srcOrd="5" destOrd="0" parTransId="{ADA065B6-B040-4527-AA50-649007EAA701}" sibTransId="{9452630D-8393-408C-A8CC-E8D718C75EC9}"/>
    <dgm:cxn modelId="{BFBE25A5-002B-426A-9EF7-3F835120F52C}" type="presOf" srcId="{11FC3706-B6ED-47E2-BB97-1A437963E69F}" destId="{709861A3-C267-4048-A02B-95B1DB82F739}" srcOrd="0" destOrd="0" presId="urn:microsoft.com/office/officeart/2005/8/layout/default"/>
    <dgm:cxn modelId="{BCBD25BD-17FF-46CF-BC75-B15B2B53B190}" srcId="{74FA3ADF-F2B2-4F59-8F66-DEA832D26022}" destId="{834EE27D-B3C1-45F6-B32D-091B6656C8DF}" srcOrd="4" destOrd="0" parTransId="{7552E2A2-213B-48ED-B151-D7A5D9B4CD95}" sibTransId="{2CB9F1D0-E8F5-4C2A-8155-BB816B5026E4}"/>
    <dgm:cxn modelId="{D14771A8-99F4-4681-807E-464E3E6A291B}" type="presOf" srcId="{8E72BB91-9563-4B1A-8507-9AE201DF973E}" destId="{E3950436-4E6D-4E37-B589-250E0010A7DC}" srcOrd="0" destOrd="0" presId="urn:microsoft.com/office/officeart/2005/8/layout/default"/>
    <dgm:cxn modelId="{9C5D773A-5771-4C2D-9C0E-8ACAB92FE395}" type="presOf" srcId="{834EE27D-B3C1-45F6-B32D-091B6656C8DF}" destId="{0EC1C42B-4758-46B0-9331-5BAE2397F4DD}" srcOrd="0" destOrd="0" presId="urn:microsoft.com/office/officeart/2005/8/layout/default"/>
    <dgm:cxn modelId="{9602B9F8-2C9D-484D-9878-C0F5B62E695E}" type="presOf" srcId="{48CA4FBD-9C09-494A-A846-34BAFCC7B047}" destId="{F22C7A82-B75E-4362-8A36-62AAC0127F3B}" srcOrd="0" destOrd="0" presId="urn:microsoft.com/office/officeart/2005/8/layout/default"/>
    <dgm:cxn modelId="{7B2B6C69-9176-4DD6-9CAF-828CFA843D89}" type="presOf" srcId="{74FA3ADF-F2B2-4F59-8F66-DEA832D26022}" destId="{1D4C756F-5469-4DE8-BFA6-D7A3CB3A607B}" srcOrd="0" destOrd="0" presId="urn:microsoft.com/office/officeart/2005/8/layout/default"/>
    <dgm:cxn modelId="{8A4798F5-CE8E-4035-90D1-61078DACDA89}" type="presOf" srcId="{3C925BD9-4B3F-42A7-9CAA-9AC5E15B613C}" destId="{A39E48C3-C3BA-4657-A88B-7CD3E1F0DCF9}" srcOrd="0" destOrd="0" presId="urn:microsoft.com/office/officeart/2005/8/layout/default"/>
    <dgm:cxn modelId="{1DAC320F-B643-4339-888C-819400E3D0D8}" srcId="{74FA3ADF-F2B2-4F59-8F66-DEA832D26022}" destId="{11FC3706-B6ED-47E2-BB97-1A437963E69F}" srcOrd="3" destOrd="0" parTransId="{BAEE5C5D-EEA1-4E1C-9F29-B3E2CB900167}" sibTransId="{C3959676-0EEC-4308-AE5C-093B3E1CA033}"/>
    <dgm:cxn modelId="{38AAC136-68DA-4C87-BA5E-2596C6CB424D}" type="presOf" srcId="{8667CEF5-8EF4-4121-868F-FBB4D71C407C}" destId="{445BFB3C-3EA7-4082-835F-7D8C242FD857}" srcOrd="0" destOrd="0" presId="urn:microsoft.com/office/officeart/2005/8/layout/default"/>
    <dgm:cxn modelId="{8780A64D-687E-4B90-B4EF-5FB90CA053A3}" srcId="{74FA3ADF-F2B2-4F59-8F66-DEA832D26022}" destId="{8E72BB91-9563-4B1A-8507-9AE201DF973E}" srcOrd="0" destOrd="0" parTransId="{9A923466-AAA9-4B6B-9E16-DE655809A901}" sibTransId="{DCB38C2E-B4B1-4896-BBAB-7A7144F9D2CE}"/>
    <dgm:cxn modelId="{BCBFD6DC-EC9F-48B6-9715-B21D8EF3AF53}" srcId="{74FA3ADF-F2B2-4F59-8F66-DEA832D26022}" destId="{48CA4FBD-9C09-494A-A846-34BAFCC7B047}" srcOrd="2" destOrd="0" parTransId="{72997F44-A8BA-4CF4-A7FF-23689FAA899A}" sibTransId="{39DCD5A7-6139-4656-B1C7-4718CA8A3FE6}"/>
    <dgm:cxn modelId="{93C02B76-406E-4953-AA80-0C9EDC0D967B}" type="presParOf" srcId="{1D4C756F-5469-4DE8-BFA6-D7A3CB3A607B}" destId="{E3950436-4E6D-4E37-B589-250E0010A7DC}" srcOrd="0" destOrd="0" presId="urn:microsoft.com/office/officeart/2005/8/layout/default"/>
    <dgm:cxn modelId="{A53B0837-E554-4ED8-8748-119E757430D0}" type="presParOf" srcId="{1D4C756F-5469-4DE8-BFA6-D7A3CB3A607B}" destId="{66634303-B5EF-4CB7-A8D6-1E8479CB6128}" srcOrd="1" destOrd="0" presId="urn:microsoft.com/office/officeart/2005/8/layout/default"/>
    <dgm:cxn modelId="{A6CDC68C-9585-4A85-A7D5-5A889195AE30}" type="presParOf" srcId="{1D4C756F-5469-4DE8-BFA6-D7A3CB3A607B}" destId="{A39E48C3-C3BA-4657-A88B-7CD3E1F0DCF9}" srcOrd="2" destOrd="0" presId="urn:microsoft.com/office/officeart/2005/8/layout/default"/>
    <dgm:cxn modelId="{3828C4BC-0F57-4854-BE85-A1971A93DD22}" type="presParOf" srcId="{1D4C756F-5469-4DE8-BFA6-D7A3CB3A607B}" destId="{1428DE97-B80B-4045-B9ED-F415690DD14B}" srcOrd="3" destOrd="0" presId="urn:microsoft.com/office/officeart/2005/8/layout/default"/>
    <dgm:cxn modelId="{6FD8957B-4CA0-4163-A352-57F1CDD14F7D}" type="presParOf" srcId="{1D4C756F-5469-4DE8-BFA6-D7A3CB3A607B}" destId="{F22C7A82-B75E-4362-8A36-62AAC0127F3B}" srcOrd="4" destOrd="0" presId="urn:microsoft.com/office/officeart/2005/8/layout/default"/>
    <dgm:cxn modelId="{384F0851-DEF0-4472-AA2C-2D32F3AEAC42}" type="presParOf" srcId="{1D4C756F-5469-4DE8-BFA6-D7A3CB3A607B}" destId="{6D77A535-F2AC-407E-9C25-8917C854D841}" srcOrd="5" destOrd="0" presId="urn:microsoft.com/office/officeart/2005/8/layout/default"/>
    <dgm:cxn modelId="{E1C5A990-5109-4393-9F3E-BF88524BEC8E}" type="presParOf" srcId="{1D4C756F-5469-4DE8-BFA6-D7A3CB3A607B}" destId="{709861A3-C267-4048-A02B-95B1DB82F739}" srcOrd="6" destOrd="0" presId="urn:microsoft.com/office/officeart/2005/8/layout/default"/>
    <dgm:cxn modelId="{315F5473-BE7A-41F2-9D76-C814E5678E58}" type="presParOf" srcId="{1D4C756F-5469-4DE8-BFA6-D7A3CB3A607B}" destId="{F4EFFF80-FEA6-4591-842F-20E80A408E17}" srcOrd="7" destOrd="0" presId="urn:microsoft.com/office/officeart/2005/8/layout/default"/>
    <dgm:cxn modelId="{95D7A152-E425-47CE-9925-D7AA2A4751ED}" type="presParOf" srcId="{1D4C756F-5469-4DE8-BFA6-D7A3CB3A607B}" destId="{0EC1C42B-4758-46B0-9331-5BAE2397F4DD}" srcOrd="8" destOrd="0" presId="urn:microsoft.com/office/officeart/2005/8/layout/default"/>
    <dgm:cxn modelId="{CE0482E0-6555-41BE-9B19-26C46AA48F0A}" type="presParOf" srcId="{1D4C756F-5469-4DE8-BFA6-D7A3CB3A607B}" destId="{B40D6454-FBEB-41D8-BABC-54CEDBA31E3D}" srcOrd="9" destOrd="0" presId="urn:microsoft.com/office/officeart/2005/8/layout/default"/>
    <dgm:cxn modelId="{C57342BA-8D63-4E5D-B2D1-CC818E8AB085}" type="presParOf" srcId="{1D4C756F-5469-4DE8-BFA6-D7A3CB3A607B}" destId="{445BFB3C-3EA7-4082-835F-7D8C242FD85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69E66-172F-45E4-93B0-1BA8342B8F15}">
      <dsp:nvSpPr>
        <dsp:cNvPr id="0" name=""/>
        <dsp:cNvSpPr/>
      </dsp:nvSpPr>
      <dsp:spPr>
        <a:xfrm rot="5400000">
          <a:off x="2471510" y="555492"/>
          <a:ext cx="868499" cy="104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F83C1-77F4-4568-A406-B057AE2CE9DD}">
      <dsp:nvSpPr>
        <dsp:cNvPr id="0" name=""/>
        <dsp:cNvSpPr/>
      </dsp:nvSpPr>
      <dsp:spPr>
        <a:xfrm>
          <a:off x="2670814" y="497"/>
          <a:ext cx="1163817" cy="698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Penyusunan</a:t>
          </a:r>
          <a:r>
            <a:rPr lang="en-US" sz="1000" kern="1200" dirty="0" smtClean="0"/>
            <a:t> Program </a:t>
          </a:r>
          <a:r>
            <a:rPr lang="en-US" sz="1000" kern="1200" dirty="0" err="1" smtClean="0"/>
            <a:t>Kerja</a:t>
          </a:r>
          <a:r>
            <a:rPr lang="en-US" sz="1000" kern="1200" dirty="0" smtClean="0"/>
            <a:t> (11 </a:t>
          </a:r>
          <a:r>
            <a:rPr lang="en-US" sz="1000" kern="1200" dirty="0" err="1" smtClean="0"/>
            <a:t>Agustus</a:t>
          </a:r>
          <a:r>
            <a:rPr lang="en-US" sz="1000" kern="1200" dirty="0" smtClean="0"/>
            <a:t> 2022)</a:t>
          </a:r>
          <a:endParaRPr lang="en-US" sz="1000" kern="1200" dirty="0"/>
        </a:p>
      </dsp:txBody>
      <dsp:txXfrm>
        <a:off x="2691266" y="20949"/>
        <a:ext cx="1122913" cy="657386"/>
      </dsp:txXfrm>
    </dsp:sp>
    <dsp:sp modelId="{5DE9BF12-B906-4D22-86F1-A7BC795408DB}">
      <dsp:nvSpPr>
        <dsp:cNvPr id="0" name=""/>
        <dsp:cNvSpPr/>
      </dsp:nvSpPr>
      <dsp:spPr>
        <a:xfrm rot="5400000">
          <a:off x="2471510" y="1428355"/>
          <a:ext cx="868499" cy="104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DD8A5-0F76-406A-B856-F50FB4F49B41}">
      <dsp:nvSpPr>
        <dsp:cNvPr id="0" name=""/>
        <dsp:cNvSpPr/>
      </dsp:nvSpPr>
      <dsp:spPr>
        <a:xfrm>
          <a:off x="2670814" y="873360"/>
          <a:ext cx="1163817" cy="698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Penyusunan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Rancangan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Tatib</a:t>
          </a:r>
          <a:r>
            <a:rPr lang="en-US" sz="1000" kern="1200" dirty="0" smtClean="0"/>
            <a:t> (18 </a:t>
          </a:r>
          <a:r>
            <a:rPr lang="en-US" sz="1000" kern="1200" dirty="0" err="1" smtClean="0"/>
            <a:t>Agustus</a:t>
          </a:r>
          <a:r>
            <a:rPr lang="en-US" sz="1000" kern="1200" dirty="0" smtClean="0"/>
            <a:t> 2022)</a:t>
          </a:r>
          <a:endParaRPr lang="en-US" sz="1000" kern="1200" dirty="0"/>
        </a:p>
      </dsp:txBody>
      <dsp:txXfrm>
        <a:off x="2691266" y="893812"/>
        <a:ext cx="1122913" cy="657386"/>
      </dsp:txXfrm>
    </dsp:sp>
    <dsp:sp modelId="{2F3D6B25-E6DB-45BE-912B-22EE0E1CE739}">
      <dsp:nvSpPr>
        <dsp:cNvPr id="0" name=""/>
        <dsp:cNvSpPr/>
      </dsp:nvSpPr>
      <dsp:spPr>
        <a:xfrm rot="5400000">
          <a:off x="2471510" y="2301218"/>
          <a:ext cx="868499" cy="104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1FA51-F618-4B53-BA08-FB45905F789F}">
      <dsp:nvSpPr>
        <dsp:cNvPr id="0" name=""/>
        <dsp:cNvSpPr/>
      </dsp:nvSpPr>
      <dsp:spPr>
        <a:xfrm>
          <a:off x="2670814" y="1746223"/>
          <a:ext cx="1163817" cy="698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Revisi</a:t>
          </a:r>
          <a:r>
            <a:rPr lang="en-US" sz="1000" kern="1200" dirty="0" smtClean="0"/>
            <a:t> &amp; </a:t>
          </a:r>
          <a:r>
            <a:rPr lang="en-US" sz="1000" kern="1200" dirty="0" err="1" smtClean="0"/>
            <a:t>Penetapan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Tatib</a:t>
          </a:r>
          <a:r>
            <a:rPr lang="en-US" sz="1000" kern="1200" dirty="0" smtClean="0"/>
            <a:t>(24 </a:t>
          </a:r>
          <a:r>
            <a:rPr lang="en-US" sz="1000" kern="1200" dirty="0" err="1" smtClean="0"/>
            <a:t>Agustus</a:t>
          </a:r>
          <a:r>
            <a:rPr lang="en-US" sz="1000" kern="1200" dirty="0" smtClean="0"/>
            <a:t> 2022)</a:t>
          </a:r>
          <a:endParaRPr lang="en-US" sz="1000" kern="1200" dirty="0"/>
        </a:p>
      </dsp:txBody>
      <dsp:txXfrm>
        <a:off x="2691266" y="1766675"/>
        <a:ext cx="1122913" cy="657386"/>
      </dsp:txXfrm>
    </dsp:sp>
    <dsp:sp modelId="{592DEC9B-EF59-4ACA-8723-500626015AAD}">
      <dsp:nvSpPr>
        <dsp:cNvPr id="0" name=""/>
        <dsp:cNvSpPr/>
      </dsp:nvSpPr>
      <dsp:spPr>
        <a:xfrm>
          <a:off x="2907941" y="2737650"/>
          <a:ext cx="1543513" cy="1047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2676-3DB9-4625-9FE7-D86D743D6784}">
      <dsp:nvSpPr>
        <dsp:cNvPr id="0" name=""/>
        <dsp:cNvSpPr/>
      </dsp:nvSpPr>
      <dsp:spPr>
        <a:xfrm>
          <a:off x="2670814" y="2619086"/>
          <a:ext cx="1163817" cy="698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Sosialisasi</a:t>
          </a:r>
          <a:r>
            <a:rPr lang="en-US" sz="1000" kern="1200" dirty="0" smtClean="0"/>
            <a:t> (30 </a:t>
          </a:r>
          <a:r>
            <a:rPr lang="en-US" sz="1000" kern="1200" dirty="0" err="1" smtClean="0"/>
            <a:t>Agustus</a:t>
          </a:r>
          <a:r>
            <a:rPr lang="en-US" sz="1000" kern="1200" dirty="0" smtClean="0"/>
            <a:t> 2022) </a:t>
          </a:r>
          <a:endParaRPr lang="en-US" sz="1000" kern="1200" dirty="0"/>
        </a:p>
      </dsp:txBody>
      <dsp:txXfrm>
        <a:off x="2691266" y="2639538"/>
        <a:ext cx="1122913" cy="657386"/>
      </dsp:txXfrm>
    </dsp:sp>
    <dsp:sp modelId="{76F28DF1-E97B-476D-8353-0896F0FA1935}">
      <dsp:nvSpPr>
        <dsp:cNvPr id="0" name=""/>
        <dsp:cNvSpPr/>
      </dsp:nvSpPr>
      <dsp:spPr>
        <a:xfrm rot="16200000">
          <a:off x="4019387" y="2301218"/>
          <a:ext cx="868499" cy="1047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E74A6-D187-4D32-8D36-F14DA1451396}">
      <dsp:nvSpPr>
        <dsp:cNvPr id="0" name=""/>
        <dsp:cNvSpPr/>
      </dsp:nvSpPr>
      <dsp:spPr>
        <a:xfrm>
          <a:off x="4218691" y="2619086"/>
          <a:ext cx="1163817" cy="6982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Pendaftaran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Balon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Pamong</a:t>
          </a:r>
          <a:r>
            <a:rPr lang="en-US" sz="1000" kern="1200" dirty="0" smtClean="0"/>
            <a:t> (5-13 2022)</a:t>
          </a:r>
        </a:p>
      </dsp:txBody>
      <dsp:txXfrm>
        <a:off x="4239143" y="2639538"/>
        <a:ext cx="1122913" cy="657386"/>
      </dsp:txXfrm>
    </dsp:sp>
    <dsp:sp modelId="{F3426956-BEAE-41D7-8382-70B7D5E14D1F}">
      <dsp:nvSpPr>
        <dsp:cNvPr id="0" name=""/>
        <dsp:cNvSpPr/>
      </dsp:nvSpPr>
      <dsp:spPr>
        <a:xfrm rot="16200000">
          <a:off x="4019387" y="1428355"/>
          <a:ext cx="868499" cy="104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A0FC2-D6CA-4A22-A2E1-591040428295}">
      <dsp:nvSpPr>
        <dsp:cNvPr id="0" name=""/>
        <dsp:cNvSpPr/>
      </dsp:nvSpPr>
      <dsp:spPr>
        <a:xfrm>
          <a:off x="4218691" y="1746223"/>
          <a:ext cx="1163817" cy="698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Seleksi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Administrasi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Penetapan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Calon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Pamong</a:t>
          </a:r>
          <a:r>
            <a:rPr lang="en-US" sz="1000" kern="1200" dirty="0" smtClean="0"/>
            <a:t>( 14 September)</a:t>
          </a:r>
          <a:endParaRPr lang="en-US" sz="1000" kern="1200" dirty="0"/>
        </a:p>
      </dsp:txBody>
      <dsp:txXfrm>
        <a:off x="4239143" y="1766675"/>
        <a:ext cx="1122913" cy="657386"/>
      </dsp:txXfrm>
    </dsp:sp>
    <dsp:sp modelId="{FC1823E2-2BB9-4083-8D66-72268571D264}">
      <dsp:nvSpPr>
        <dsp:cNvPr id="0" name=""/>
        <dsp:cNvSpPr/>
      </dsp:nvSpPr>
      <dsp:spPr>
        <a:xfrm rot="16200000">
          <a:off x="4019387" y="555492"/>
          <a:ext cx="868499" cy="104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2F019-08E9-4028-B8B6-6449DB7AE1F8}">
      <dsp:nvSpPr>
        <dsp:cNvPr id="0" name=""/>
        <dsp:cNvSpPr/>
      </dsp:nvSpPr>
      <dsp:spPr>
        <a:xfrm>
          <a:off x="4218691" y="873360"/>
          <a:ext cx="1163817" cy="698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Pembekalan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Calon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Pamong</a:t>
          </a:r>
          <a:r>
            <a:rPr lang="en-US" sz="1000" kern="1200" dirty="0" smtClean="0"/>
            <a:t> (22 September 2022)</a:t>
          </a:r>
          <a:endParaRPr lang="en-US" sz="1000" kern="1200" dirty="0"/>
        </a:p>
      </dsp:txBody>
      <dsp:txXfrm>
        <a:off x="4239143" y="893812"/>
        <a:ext cx="1122913" cy="657386"/>
      </dsp:txXfrm>
    </dsp:sp>
    <dsp:sp modelId="{47BA3F04-1294-4193-9654-687AB62474F0}">
      <dsp:nvSpPr>
        <dsp:cNvPr id="0" name=""/>
        <dsp:cNvSpPr/>
      </dsp:nvSpPr>
      <dsp:spPr>
        <a:xfrm>
          <a:off x="4455818" y="119061"/>
          <a:ext cx="1543513" cy="104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C4F53-CA75-498E-97E1-D316467CB0FB}">
      <dsp:nvSpPr>
        <dsp:cNvPr id="0" name=""/>
        <dsp:cNvSpPr/>
      </dsp:nvSpPr>
      <dsp:spPr>
        <a:xfrm>
          <a:off x="4218691" y="497"/>
          <a:ext cx="1163817" cy="698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Pelaksanaan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Ujian</a:t>
          </a:r>
          <a:r>
            <a:rPr lang="en-US" sz="1000" kern="1200" dirty="0" smtClean="0"/>
            <a:t> (29 September 2022)</a:t>
          </a:r>
          <a:endParaRPr lang="en-US" sz="1000" kern="1200" dirty="0"/>
        </a:p>
      </dsp:txBody>
      <dsp:txXfrm>
        <a:off x="4239143" y="20949"/>
        <a:ext cx="1122913" cy="657386"/>
      </dsp:txXfrm>
    </dsp:sp>
    <dsp:sp modelId="{3DBE73F3-7303-4771-A2A6-19E66B072022}">
      <dsp:nvSpPr>
        <dsp:cNvPr id="0" name=""/>
        <dsp:cNvSpPr/>
      </dsp:nvSpPr>
      <dsp:spPr>
        <a:xfrm rot="5400000">
          <a:off x="5567264" y="555492"/>
          <a:ext cx="868499" cy="1047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FC365-4D3F-4022-B96C-7580CDED248F}">
      <dsp:nvSpPr>
        <dsp:cNvPr id="0" name=""/>
        <dsp:cNvSpPr/>
      </dsp:nvSpPr>
      <dsp:spPr>
        <a:xfrm>
          <a:off x="5766568" y="497"/>
          <a:ext cx="1163817" cy="698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Konsultasi</a:t>
          </a:r>
          <a:r>
            <a:rPr lang="en-US" sz="1000" kern="1200" dirty="0" smtClean="0"/>
            <a:t> &amp; </a:t>
          </a:r>
          <a:r>
            <a:rPr lang="en-US" sz="1000" kern="1200" dirty="0" err="1" smtClean="0"/>
            <a:t>Pengangkatan</a:t>
          </a:r>
          <a:endParaRPr lang="en-US" sz="1000" kern="1200" dirty="0"/>
        </a:p>
      </dsp:txBody>
      <dsp:txXfrm>
        <a:off x="5787020" y="20949"/>
        <a:ext cx="1122913" cy="657386"/>
      </dsp:txXfrm>
    </dsp:sp>
    <dsp:sp modelId="{D130892A-0478-437D-8BDA-65B12A6FFB73}">
      <dsp:nvSpPr>
        <dsp:cNvPr id="0" name=""/>
        <dsp:cNvSpPr/>
      </dsp:nvSpPr>
      <dsp:spPr>
        <a:xfrm>
          <a:off x="5766568" y="873360"/>
          <a:ext cx="1163817" cy="6982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Pelantikan</a:t>
          </a:r>
          <a:endParaRPr lang="en-US" sz="1000" kern="1200" dirty="0"/>
        </a:p>
      </dsp:txBody>
      <dsp:txXfrm>
        <a:off x="5787020" y="893812"/>
        <a:ext cx="1122913" cy="657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50436-4E6D-4E37-B589-250E0010A7DC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Bidang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Pemerintahan</a:t>
          </a:r>
          <a:endParaRPr lang="en-US" sz="2500" kern="1200" dirty="0"/>
        </a:p>
      </dsp:txBody>
      <dsp:txXfrm>
        <a:off x="720090" y="1230"/>
        <a:ext cx="2550318" cy="1530191"/>
      </dsp:txXfrm>
    </dsp:sp>
    <dsp:sp modelId="{A39E48C3-C3BA-4657-A88B-7CD3E1F0DCF9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solidFill>
          <a:schemeClr val="accent5">
            <a:hueOff val="198633"/>
            <a:satOff val="115"/>
            <a:lumOff val="1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Bidang</a:t>
          </a:r>
          <a:r>
            <a:rPr lang="en-US" sz="2500" kern="1200" dirty="0" smtClean="0"/>
            <a:t> Pembangunan</a:t>
          </a:r>
          <a:endParaRPr lang="en-US" sz="2500" kern="1200" dirty="0"/>
        </a:p>
      </dsp:txBody>
      <dsp:txXfrm>
        <a:off x="3525440" y="1230"/>
        <a:ext cx="2550318" cy="1530191"/>
      </dsp:txXfrm>
    </dsp:sp>
    <dsp:sp modelId="{F22C7A82-B75E-4362-8A36-62AAC0127F3B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solidFill>
          <a:schemeClr val="accent5">
            <a:hueOff val="397266"/>
            <a:satOff val="230"/>
            <a:lumOff val="2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Bidang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Pemberdayaan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Masyarakat</a:t>
          </a:r>
          <a:endParaRPr lang="en-US" sz="2500" kern="1200" dirty="0"/>
        </a:p>
      </dsp:txBody>
      <dsp:txXfrm>
        <a:off x="6330791" y="1230"/>
        <a:ext cx="2550318" cy="1530191"/>
      </dsp:txXfrm>
    </dsp:sp>
    <dsp:sp modelId="{709861A3-C267-4048-A02B-95B1DB82F739}">
      <dsp:nvSpPr>
        <dsp:cNvPr id="0" name=""/>
        <dsp:cNvSpPr/>
      </dsp:nvSpPr>
      <dsp:spPr>
        <a:xfrm>
          <a:off x="720090" y="1786453"/>
          <a:ext cx="2550318" cy="1530191"/>
        </a:xfrm>
        <a:prstGeom prst="rect">
          <a:avLst/>
        </a:prstGeom>
        <a:solidFill>
          <a:schemeClr val="accent5">
            <a:hueOff val="595899"/>
            <a:satOff val="346"/>
            <a:lumOff val="3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Bidang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Pembinaan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Kemasyarakatan</a:t>
          </a:r>
          <a:endParaRPr lang="en-US" sz="2500" kern="1200" dirty="0"/>
        </a:p>
      </dsp:txBody>
      <dsp:txXfrm>
        <a:off x="720090" y="1786453"/>
        <a:ext cx="2550318" cy="1530191"/>
      </dsp:txXfrm>
    </dsp:sp>
    <dsp:sp modelId="{0EC1C42B-4758-46B0-9331-5BAE2397F4DD}">
      <dsp:nvSpPr>
        <dsp:cNvPr id="0" name=""/>
        <dsp:cNvSpPr/>
      </dsp:nvSpPr>
      <dsp:spPr>
        <a:xfrm>
          <a:off x="3525440" y="1786453"/>
          <a:ext cx="2550318" cy="1530191"/>
        </a:xfrm>
        <a:prstGeom prst="rect">
          <a:avLst/>
        </a:prstGeom>
        <a:solidFill>
          <a:schemeClr val="accent5">
            <a:hueOff val="794532"/>
            <a:satOff val="461"/>
            <a:lumOff val="4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Keistimewaaan</a:t>
          </a:r>
          <a:r>
            <a:rPr lang="en-US" sz="2500" kern="1200" dirty="0" smtClean="0"/>
            <a:t> Daerah Istimewa Yogyakarta</a:t>
          </a:r>
          <a:endParaRPr lang="en-US" sz="2500" kern="1200" dirty="0"/>
        </a:p>
      </dsp:txBody>
      <dsp:txXfrm>
        <a:off x="3525440" y="1786453"/>
        <a:ext cx="2550318" cy="1530191"/>
      </dsp:txXfrm>
    </dsp:sp>
    <dsp:sp modelId="{445BFB3C-3EA7-4082-835F-7D8C242FD857}">
      <dsp:nvSpPr>
        <dsp:cNvPr id="0" name=""/>
        <dsp:cNvSpPr/>
      </dsp:nvSpPr>
      <dsp:spPr>
        <a:xfrm>
          <a:off x="6330791" y="1786453"/>
          <a:ext cx="2550318" cy="1530191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Pengetahuan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teknis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Pemerintahan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Kalurahan</a:t>
          </a:r>
          <a:endParaRPr lang="en-US" sz="2500" kern="1200" dirty="0"/>
        </a:p>
      </dsp:txBody>
      <dsp:txXfrm>
        <a:off x="6330791" y="1786453"/>
        <a:ext cx="2550318" cy="153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PEMBEKALAN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CALON PAMONG KALURAHAN (DUKUH REJOSARI)</a:t>
            </a:r>
          </a:p>
          <a:p>
            <a:r>
              <a:rPr lang="en-US" dirty="0" smtClean="0"/>
              <a:t>KALURAHAN SERUT, KAPANEWON GEDANGSARI, KABUPATEN GUNUNGKIDUL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2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TAHAPAN PENGISIAN PAMONG KALURAHAN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24052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60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Kamis</a:t>
            </a:r>
            <a:r>
              <a:rPr lang="en-US" dirty="0" smtClean="0"/>
              <a:t> , 29 September 2022</a:t>
            </a:r>
          </a:p>
          <a:p>
            <a:r>
              <a:rPr lang="en-US" dirty="0" err="1" smtClean="0"/>
              <a:t>Balai</a:t>
            </a:r>
            <a:r>
              <a:rPr lang="en-US" dirty="0" smtClean="0"/>
              <a:t> </a:t>
            </a:r>
            <a:r>
              <a:rPr lang="en-US" dirty="0" err="1" smtClean="0"/>
              <a:t>Kalurahan</a:t>
            </a:r>
            <a:r>
              <a:rPr lang="en-US" dirty="0" smtClean="0"/>
              <a:t>/Kantor </a:t>
            </a:r>
            <a:r>
              <a:rPr lang="en-US" dirty="0" err="1" smtClean="0"/>
              <a:t>Kalurahan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endParaRPr lang="en-US" dirty="0" smtClean="0"/>
          </a:p>
          <a:p>
            <a:r>
              <a:rPr lang="en-US" dirty="0" err="1" smtClean="0"/>
              <a:t>Waktu</a:t>
            </a:r>
            <a:r>
              <a:rPr lang="en-US" dirty="0" smtClean="0"/>
              <a:t> : 08.00 WIB – </a:t>
            </a:r>
            <a:r>
              <a:rPr lang="en-US" dirty="0" err="1" smtClean="0"/>
              <a:t>Selesai</a:t>
            </a:r>
            <a:endParaRPr lang="en-US" dirty="0" smtClean="0"/>
          </a:p>
          <a:p>
            <a:r>
              <a:rPr lang="en-US" dirty="0" err="1" smtClean="0"/>
              <a:t>Pakaian</a:t>
            </a:r>
            <a:r>
              <a:rPr lang="en-US" dirty="0" smtClean="0"/>
              <a:t> : </a:t>
            </a: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Kemeja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bersepatu</a:t>
            </a:r>
            <a:endParaRPr lang="en-US" dirty="0" smtClean="0"/>
          </a:p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Tim </a:t>
            </a:r>
            <a:r>
              <a:rPr lang="en-US" dirty="0" err="1" smtClean="0">
                <a:sym typeface="Wingdings" panose="05000000000000000000" pitchFamily="2" charset="2"/>
              </a:rPr>
              <a:t>Penguji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difasilitasi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Panitia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Soal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Ujian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  <a:r>
              <a:rPr lang="en-US" dirty="0" err="1" smtClean="0">
                <a:sym typeface="Wingdings" panose="05000000000000000000" pitchFamily="2" charset="2"/>
              </a:rPr>
              <a:t>Ujian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Tertulis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Ujian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Praktek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8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Materi</a:t>
            </a:r>
            <a:r>
              <a:rPr lang="en-US" b="1" dirty="0" smtClean="0"/>
              <a:t> </a:t>
            </a:r>
            <a:r>
              <a:rPr lang="en-US" b="1" dirty="0" err="1" smtClean="0"/>
              <a:t>Ujian</a:t>
            </a:r>
            <a:r>
              <a:rPr lang="en-US" b="1" dirty="0" smtClean="0"/>
              <a:t> </a:t>
            </a:r>
            <a:r>
              <a:rPr lang="en-US" b="1" dirty="0" err="1" smtClean="0"/>
              <a:t>Tertulis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17766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03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Praktek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mengoperasionalkan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Komputer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Koreksi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hasil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Ujian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dilakukan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dlm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hari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sama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Pelaksanaan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ujian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Jika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lebih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1 </a:t>
            </a:r>
            <a:r>
              <a:rPr lang="en-US" dirty="0" err="1" smtClean="0">
                <a:sym typeface="Wingdings" panose="05000000000000000000" pitchFamily="2" charset="2"/>
              </a:rPr>
              <a:t>pamong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memperoleh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nilai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tertinggi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sama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Ujian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ulang</a:t>
            </a:r>
            <a:r>
              <a:rPr lang="en-US" dirty="0" smtClean="0"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ym typeface="Wingdings" panose="05000000000000000000" pitchFamily="2" charset="2"/>
              </a:rPr>
              <a:t>hari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sama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Materi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ujian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ulang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Ujian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tertulis</a:t>
            </a:r>
            <a:endParaRPr lang="en-US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658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Bobot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Ujian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50 %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Ujian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Praktek</a:t>
            </a:r>
            <a:r>
              <a:rPr lang="en-US" dirty="0" smtClean="0">
                <a:sym typeface="Wingdings" panose="05000000000000000000" pitchFamily="2" charset="2"/>
              </a:rPr>
              <a:t> 45 %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Pengalaman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kerja</a:t>
            </a:r>
            <a:r>
              <a:rPr lang="en-US" dirty="0" smtClean="0"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ym typeface="Wingdings" panose="05000000000000000000" pitchFamily="2" charset="2"/>
              </a:rPr>
              <a:t>pemerintah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Kalurahan</a:t>
            </a:r>
            <a:r>
              <a:rPr lang="en-US" dirty="0" smtClean="0">
                <a:sym typeface="Wingdings" panose="05000000000000000000" pitchFamily="2" charset="2"/>
              </a:rPr>
              <a:t>  5 %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18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217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PEMBEKALAN</vt:lpstr>
      <vt:lpstr>TAHAPAN PENGISIAN PAMONG KALURAHAN</vt:lpstr>
      <vt:lpstr>Pelaksanaan Ujian</vt:lpstr>
      <vt:lpstr>1. Materi Ujian Tertulis</vt:lpstr>
      <vt:lpstr>2. Ujian Praktek</vt:lpstr>
      <vt:lpstr>Bobot Nilai Ujian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PEMBEKALAN</dc:title>
  <dc:creator>INTEL</dc:creator>
  <cp:lastModifiedBy>INTEL</cp:lastModifiedBy>
  <cp:revision>5</cp:revision>
  <dcterms:created xsi:type="dcterms:W3CDTF">2022-09-21T04:43:14Z</dcterms:created>
  <dcterms:modified xsi:type="dcterms:W3CDTF">2022-09-21T18:49:01Z</dcterms:modified>
</cp:coreProperties>
</file>